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/>
    <p:restoredTop sz="94659"/>
  </p:normalViewPr>
  <p:slideViewPr>
    <p:cSldViewPr snapToGrid="0" snapToObjects="1">
      <p:cViewPr varScale="1">
        <p:scale>
          <a:sx n="151" d="100"/>
          <a:sy n="151" d="100"/>
        </p:scale>
        <p:origin x="1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28C3-A72E-EE4B-A376-4A5AFBE02078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8E56A-C525-8248-8F90-DB20AB8DC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3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65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58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0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3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5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32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5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60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3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C849-BC82-A148-8545-AC6CF7D3E885}" type="datetimeFigureOut">
              <a:rPr lang="fr-FR" smtClean="0"/>
              <a:t>06/04/2021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70C59-3ABC-D646-BFEF-0556AB31BE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5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96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3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4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306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Macintosh PowerPoint</Application>
  <PresentationFormat>Format A4 (210 x 297 mm)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2021-04-06T14:38:07Z</dcterms:created>
  <dcterms:modified xsi:type="dcterms:W3CDTF">2021-04-06T14:55:49Z</dcterms:modified>
</cp:coreProperties>
</file>