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ags/tag2.xml" ContentType="application/vnd.openxmlformats-officedocument.presentationml.tags+xml"/>
  <Override PartName="/ppt/ink/ink1.xml" ContentType="application/inkml+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ink/ink2.xml" ContentType="application/inkml+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slideLayouts/slideLayout24.xml" ContentType="application/vnd.openxmlformats-officedocument.presentationml.slideLayout+xml"/>
  <Override PartName="/ppt/theme/theme2.xml" ContentType="application/vnd.openxmlformats-officedocument.theme+xml"/>
  <Override PartName="/ppt/tags/tag13.xml" ContentType="application/vnd.openxmlformats-officedocument.presentationml.tags+xml"/>
  <Override PartName="/ppt/ink/ink3.xml" ContentType="application/inkml+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ink/ink4.xml" ContentType="application/inkml+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ink/ink5.xml" ContentType="application/inkml+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ink/ink6.xml" ContentType="application/inkml+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6.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7.xml" ContentType="application/vnd.openxmlformats-officedocument.theme+xml"/>
  <Override PartName="/ppt/tags/tag130.xml" ContentType="application/vnd.openxmlformats-officedocument.presentationml.tags+xml"/>
  <Override PartName="/ppt/ink/ink7.xml" ContentType="application/inkml+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ink/ink8.xml" ContentType="application/inkml+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8.xml" ContentType="application/vnd.openxmlformats-officedocument.theme+xml"/>
  <Override PartName="/ppt/ink/ink9.xml" ContentType="application/inkml+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&#65279;<?xml version="1.0" encoding="utf-8"?><Relationships xmlns="http://schemas.openxmlformats.org/package/2006/relationships"><Relationship Type="http://schemas.openxmlformats.org/package/2006/relationships/metadata/core-properties" Target="docProps/core.xml" Id="rId3" /><Relationship Type="http://schemas.openxmlformats.org/officeDocument/2006/relationships/officeDocument" Target="ppt/presentation.xml" Id="rId1" /><Relationship Type="http://schemas.openxmlformats.org/officeDocument/2006/relationships/custom-properties" Target="docProps/custom.xml" Id="rId5" /><Relationship Type="http://schemas.openxmlformats.org/officeDocument/2006/relationships/extended-properties" Target="docProps/app.xml" Id="rId4" /></Relationships>
</file>

<file path=ppt/presentation.xml><?xml version="1.0" encoding="utf-8"?>
<p:presentation xmlns:p14="http://schemas.microsoft.com/office/powerpoint/2010/main" xmlns:p15="http://schemas.microsoft.com/office/powerpoint/2012/main" xmlns:a="http://schemas.openxmlformats.org/drawingml/2006/main" xmlns:r="http://schemas.openxmlformats.org/officeDocument/2006/relationships" xmlns:p="http://schemas.openxmlformats.org/presentationml/2006/main" saveSubsetFonts="1">
  <p:sldMasterIdLst>
    <p:sldMasterId id="2147483648" r:id="rId2"/>
    <p:sldMasterId id="2147483897" r:id="rId3"/>
    <p:sldMasterId id="2147483718" r:id="rId4"/>
    <p:sldMasterId id="2147483782" r:id="rId5"/>
    <p:sldMasterId id="2147483862" r:id="rId6"/>
    <p:sldMasterId id="2147483923" r:id="rId7"/>
    <p:sldMasterId id="2147483950" r:id="rId8"/>
    <p:sldMasterId id="2147483977" r:id="rId9"/>
  </p:sldMasterIdLst>
  <p:notesMasterIdLst>
    <p:notesMasterId r:id="rId48"/>
  </p:notesMasterIdLst>
  <p:handoutMasterIdLst>
    <p:handoutMasterId r:id="rId49"/>
  </p:handoutMasterIdLst>
  <p:sldIdLst>
    <p:sldId id="305" r:id="rId10"/>
    <p:sldId id="625" r:id="rId11"/>
    <p:sldId id="1383" r:id="rId12"/>
    <p:sldId id="1384" r:id="rId13"/>
    <p:sldId id="1382" r:id="rId14"/>
    <p:sldId id="1265" r:id="rId15"/>
    <p:sldId id="1273" r:id="rId16"/>
    <p:sldId id="1391" r:id="rId17"/>
    <p:sldId id="1392" r:id="rId18"/>
    <p:sldId id="1388" r:id="rId19"/>
    <p:sldId id="1389" r:id="rId20"/>
    <p:sldId id="1385" r:id="rId21"/>
    <p:sldId id="1395" r:id="rId22"/>
    <p:sldId id="1398" r:id="rId23"/>
    <p:sldId id="1420" r:id="rId24"/>
    <p:sldId id="1386" r:id="rId25"/>
    <p:sldId id="1434" r:id="rId26"/>
    <p:sldId id="1435" r:id="rId27"/>
    <p:sldId id="1436" r:id="rId28"/>
    <p:sldId id="1424" r:id="rId29"/>
    <p:sldId id="1425" r:id="rId30"/>
    <p:sldId id="1426" r:id="rId31"/>
    <p:sldId id="1427" r:id="rId32"/>
    <p:sldId id="1428" r:id="rId33"/>
    <p:sldId id="1429" r:id="rId34"/>
    <p:sldId id="1430" r:id="rId35"/>
    <p:sldId id="1431" r:id="rId36"/>
    <p:sldId id="1433" r:id="rId37"/>
    <p:sldId id="1432" r:id="rId38"/>
    <p:sldId id="303" r:id="rId39"/>
    <p:sldId id="306" r:id="rId40"/>
    <p:sldId id="1405" r:id="rId41"/>
    <p:sldId id="308" r:id="rId42"/>
    <p:sldId id="1407" r:id="rId43"/>
    <p:sldId id="1408" r:id="rId44"/>
    <p:sldId id="1409" r:id="rId45"/>
    <p:sldId id="1410" r:id="rId46"/>
    <p:sldId id="286" r:id="rId47"/>
  </p:sldIdLst>
  <p:sldSz cx="12192000" cy="6858000"/>
  <p:notesSz cx="7099300" cy="1023461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2489C2D6-DE63-47F3-AC66-E1EEC01E02D4}">
          <p14:sldIdLst>
            <p14:sldId id="305"/>
            <p14:sldId id="625"/>
            <p14:sldId id="1383"/>
            <p14:sldId id="1384"/>
            <p14:sldId id="1382"/>
            <p14:sldId id="1265"/>
            <p14:sldId id="1273"/>
            <p14:sldId id="1391"/>
            <p14:sldId id="1392"/>
            <p14:sldId id="1388"/>
            <p14:sldId id="1389"/>
            <p14:sldId id="1385"/>
            <p14:sldId id="1395"/>
            <p14:sldId id="1398"/>
            <p14:sldId id="1420"/>
            <p14:sldId id="1386"/>
            <p14:sldId id="1434"/>
            <p14:sldId id="1435"/>
            <p14:sldId id="1436"/>
            <p14:sldId id="1424"/>
            <p14:sldId id="1425"/>
            <p14:sldId id="1426"/>
            <p14:sldId id="1427"/>
            <p14:sldId id="1428"/>
            <p14:sldId id="1429"/>
            <p14:sldId id="1430"/>
            <p14:sldId id="1431"/>
            <p14:sldId id="1433"/>
            <p14:sldId id="1432"/>
            <p14:sldId id="303"/>
            <p14:sldId id="306"/>
            <p14:sldId id="1405"/>
            <p14:sldId id="308"/>
            <p14:sldId id="1407"/>
            <p14:sldId id="1408"/>
            <p14:sldId id="1409"/>
            <p14:sldId id="1410"/>
            <p14:sldId id="286"/>
          </p14:sldIdLst>
        </p14:section>
        <p14:section name="Untitled Section" id="{206DFD76-3348-495E-9983-0907747AC914}">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BE569"/>
    <a:srgbClr val="303030"/>
    <a:srgbClr val="2CAEAE"/>
    <a:srgbClr val="8F7ACC"/>
    <a:srgbClr val="F18367"/>
    <a:srgbClr val="BCEE8A"/>
    <a:srgbClr val="FC515B"/>
    <a:srgbClr val="000000"/>
    <a:srgbClr val="FFFFFF"/>
    <a:srgbClr val="0D0D0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7DF18680-E054-41AD-8BC1-D1AEF772440D}">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7001" autoAdjust="0"/>
    <p:restoredTop sz="94598" autoAdjust="0"/>
  </p:normalViewPr>
  <p:slideViewPr>
    <p:cSldViewPr snapToGrid="0" showGuides="1">
      <p:cViewPr varScale="1">
        <p:scale>
          <a:sx n="104" d="100"/>
          <a:sy n="104" d="100"/>
        </p:scale>
        <p:origin x="1332" y="318"/>
      </p:cViewPr>
      <p:guideLst>
        <p:guide orient="horz" pos="2160"/>
        <p:guide pos="3840"/>
      </p:guideLst>
    </p:cSldViewPr>
  </p:slideViewPr>
  <p:notesTextViewPr>
    <p:cViewPr>
      <p:scale>
        <a:sx n="1" d="1"/>
        <a:sy n="1" d="1"/>
      </p:scale>
      <p:origin x="0" y="0"/>
    </p:cViewPr>
  </p:notesTextViewPr>
  <p:sorterViewPr>
    <p:cViewPr>
      <p:scale>
        <a:sx n="90" d="100"/>
        <a:sy n="90" d="100"/>
      </p:scale>
      <p:origin x="0" y="0"/>
    </p:cViewPr>
  </p:sorterViewPr>
  <p:notesViewPr>
    <p:cSldViewPr snapToGrid="0" showGuides="1">
      <p:cViewPr varScale="1">
        <p:scale>
          <a:sx n="87" d="100"/>
          <a:sy n="87" d="100"/>
        </p:scale>
        <p:origin x="3840" y="66"/>
      </p:cViewPr>
      <p:guideLst/>
    </p:cSldViewPr>
  </p:notesViewPr>
  <p:gridSpacing cx="72008" cy="72008"/>
</p:viewPr>
</file>

<file path=ppt/_rels/presentation.xml.rels>&#65279;<?xml version="1.0" encoding="utf-8"?><Relationships xmlns="http://schemas.openxmlformats.org/package/2006/relationships"><Relationship Type="http://schemas.openxmlformats.org/officeDocument/2006/relationships/slide" Target="slides/slide4.xml" Id="rId13" /><Relationship Type="http://schemas.openxmlformats.org/officeDocument/2006/relationships/slide" Target="slides/slide9.xml" Id="rId18" /><Relationship Type="http://schemas.openxmlformats.org/officeDocument/2006/relationships/slide" Target="slides/slide17.xml" Id="rId26" /><Relationship Type="http://schemas.openxmlformats.org/officeDocument/2006/relationships/slide" Target="slides/slide30.xml" Id="rId39" /><Relationship Type="http://schemas.openxmlformats.org/officeDocument/2006/relationships/slideMaster" Target="slideMasters/slideMaster2.xml" Id="rId3" /><Relationship Type="http://schemas.openxmlformats.org/officeDocument/2006/relationships/slide" Target="slides/slide12.xml" Id="rId21" /><Relationship Type="http://schemas.openxmlformats.org/officeDocument/2006/relationships/slide" Target="slides/slide25.xml" Id="rId34" /><Relationship Type="http://schemas.openxmlformats.org/officeDocument/2006/relationships/slide" Target="slides/slide33.xml" Id="rId42" /><Relationship Type="http://schemas.openxmlformats.org/officeDocument/2006/relationships/slide" Target="slides/slide38.xml" Id="rId47" /><Relationship Type="http://schemas.openxmlformats.org/officeDocument/2006/relationships/slideMaster" Target="slideMasters/slideMaster6.xml" Id="rId7" /><Relationship Type="http://schemas.openxmlformats.org/officeDocument/2006/relationships/slide" Target="slides/slide3.xml" Id="rId12" /><Relationship Type="http://schemas.openxmlformats.org/officeDocument/2006/relationships/slide" Target="slides/slide8.xml" Id="rId17" /><Relationship Type="http://schemas.openxmlformats.org/officeDocument/2006/relationships/slide" Target="slides/slide16.xml" Id="rId25" /><Relationship Type="http://schemas.openxmlformats.org/officeDocument/2006/relationships/slide" Target="slides/slide24.xml" Id="rId33" /><Relationship Type="http://schemas.openxmlformats.org/officeDocument/2006/relationships/slide" Target="slides/slide29.xml" Id="rId38" /><Relationship Type="http://schemas.openxmlformats.org/officeDocument/2006/relationships/slide" Target="slides/slide37.xml" Id="rId46" /><Relationship Type="http://schemas.openxmlformats.org/officeDocument/2006/relationships/slideMaster" Target="slideMasters/slideMaster1.xml" Id="rId2" /><Relationship Type="http://schemas.openxmlformats.org/officeDocument/2006/relationships/slide" Target="slides/slide7.xml" Id="rId16" /><Relationship Type="http://schemas.openxmlformats.org/officeDocument/2006/relationships/slide" Target="slides/slide11.xml" Id="rId20" /><Relationship Type="http://schemas.openxmlformats.org/officeDocument/2006/relationships/slide" Target="slides/slide20.xml" Id="rId29" /><Relationship Type="http://schemas.openxmlformats.org/officeDocument/2006/relationships/slide" Target="slides/slide32.xml" Id="rId41" /><Relationship Type="http://schemas.openxmlformats.org/officeDocument/2006/relationships/tableStyles" Target="tableStyles.xml" Id="rId54" /><Relationship Type="http://schemas.openxmlformats.org/officeDocument/2006/relationships/slideMaster" Target="slideMasters/slideMaster5.xml" Id="rId6" /><Relationship Type="http://schemas.openxmlformats.org/officeDocument/2006/relationships/slide" Target="slides/slide2.xml" Id="rId11" /><Relationship Type="http://schemas.openxmlformats.org/officeDocument/2006/relationships/slide" Target="slides/slide15.xml" Id="rId24" /><Relationship Type="http://schemas.openxmlformats.org/officeDocument/2006/relationships/slide" Target="slides/slide23.xml" Id="rId32" /><Relationship Type="http://schemas.openxmlformats.org/officeDocument/2006/relationships/slide" Target="slides/slide28.xml" Id="rId37" /><Relationship Type="http://schemas.openxmlformats.org/officeDocument/2006/relationships/slide" Target="slides/slide31.xml" Id="rId40" /><Relationship Type="http://schemas.openxmlformats.org/officeDocument/2006/relationships/slide" Target="slides/slide36.xml" Id="rId45" /><Relationship Type="http://schemas.openxmlformats.org/officeDocument/2006/relationships/theme" Target="theme/theme1.xml" Id="rId53" /><Relationship Type="http://schemas.openxmlformats.org/officeDocument/2006/relationships/slideMaster" Target="slideMasters/slideMaster4.xml" Id="rId5" /><Relationship Type="http://schemas.openxmlformats.org/officeDocument/2006/relationships/slide" Target="slides/slide6.xml" Id="rId15" /><Relationship Type="http://schemas.openxmlformats.org/officeDocument/2006/relationships/slide" Target="slides/slide14.xml" Id="rId23" /><Relationship Type="http://schemas.openxmlformats.org/officeDocument/2006/relationships/slide" Target="slides/slide19.xml" Id="rId28" /><Relationship Type="http://schemas.openxmlformats.org/officeDocument/2006/relationships/slide" Target="slides/slide27.xml" Id="rId36" /><Relationship Type="http://schemas.openxmlformats.org/officeDocument/2006/relationships/handoutMaster" Target="handoutMasters/handoutMaster1.xml" Id="rId49" /><Relationship Type="http://schemas.openxmlformats.org/officeDocument/2006/relationships/slide" Target="slides/slide1.xml" Id="rId10" /><Relationship Type="http://schemas.openxmlformats.org/officeDocument/2006/relationships/slide" Target="slides/slide10.xml" Id="rId19" /><Relationship Type="http://schemas.openxmlformats.org/officeDocument/2006/relationships/slide" Target="slides/slide22.xml" Id="rId31" /><Relationship Type="http://schemas.openxmlformats.org/officeDocument/2006/relationships/slide" Target="slides/slide35.xml" Id="rId44" /><Relationship Type="http://schemas.openxmlformats.org/officeDocument/2006/relationships/viewProps" Target="viewProps.xml" Id="rId52" /><Relationship Type="http://schemas.openxmlformats.org/officeDocument/2006/relationships/slideMaster" Target="slideMasters/slideMaster3.xml" Id="rId4" /><Relationship Type="http://schemas.openxmlformats.org/officeDocument/2006/relationships/slideMaster" Target="slideMasters/slideMaster8.xml" Id="rId9" /><Relationship Type="http://schemas.openxmlformats.org/officeDocument/2006/relationships/slide" Target="slides/slide5.xml" Id="rId14" /><Relationship Type="http://schemas.openxmlformats.org/officeDocument/2006/relationships/slide" Target="slides/slide13.xml" Id="rId22" /><Relationship Type="http://schemas.openxmlformats.org/officeDocument/2006/relationships/slide" Target="slides/slide18.xml" Id="rId27" /><Relationship Type="http://schemas.openxmlformats.org/officeDocument/2006/relationships/slide" Target="slides/slide21.xml" Id="rId30" /><Relationship Type="http://schemas.openxmlformats.org/officeDocument/2006/relationships/slide" Target="slides/slide26.xml" Id="rId35" /><Relationship Type="http://schemas.openxmlformats.org/officeDocument/2006/relationships/slide" Target="slides/slide34.xml" Id="rId43" /><Relationship Type="http://schemas.openxmlformats.org/officeDocument/2006/relationships/notesMaster" Target="notesMasters/notesMaster1.xml" Id="rId48" /><Relationship Type="http://schemas.openxmlformats.org/officeDocument/2006/relationships/slideMaster" Target="slideMasters/slideMaster7.xml" Id="rId8" /><Relationship Type="http://schemas.openxmlformats.org/officeDocument/2006/relationships/presProps" Target="presProps.xml" Id="rId51" /></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D5EA6BD-51F7-4D5B-B425-0927853179F6}"/>
              </a:ext>
            </a:extLst>
          </p:cNvPr>
          <p:cNvSpPr>
            <a:spLocks noGrp="1"/>
          </p:cNvSpPr>
          <p:nvPr>
            <p:ph type="hdr" sz="quarter"/>
          </p:nvPr>
        </p:nvSpPr>
        <p:spPr>
          <a:xfrm>
            <a:off x="0" y="0"/>
            <a:ext cx="3076363" cy="513508"/>
          </a:xfrm>
          <a:prstGeom prst="rect">
            <a:avLst/>
          </a:prstGeom>
        </p:spPr>
        <p:txBody>
          <a:bodyPr vert="horz" lIns="99048" tIns="49524" rIns="99048" bIns="49524" rtlCol="0"/>
          <a:lstStyle>
            <a:lvl1pPr algn="l">
              <a:defRPr sz="1300"/>
            </a:lvl1pPr>
          </a:lstStyle>
          <a:p>
            <a:endParaRPr lang="en-GB"/>
          </a:p>
        </p:txBody>
      </p:sp>
      <p:sp>
        <p:nvSpPr>
          <p:cNvPr id="3" name="Date Placeholder 2">
            <a:extLst>
              <a:ext uri="{FF2B5EF4-FFF2-40B4-BE49-F238E27FC236}">
                <a16:creationId xmlns:a16="http://schemas.microsoft.com/office/drawing/2014/main" id="{E054074E-0A60-4180-AE29-DC312C23A4F5}"/>
              </a:ext>
            </a:extLst>
          </p:cNvPr>
          <p:cNvSpPr>
            <a:spLocks noGrp="1"/>
          </p:cNvSpPr>
          <p:nvPr>
            <p:ph type="dt" sz="quarter" idx="1"/>
          </p:nvPr>
        </p:nvSpPr>
        <p:spPr>
          <a:xfrm>
            <a:off x="4021294" y="0"/>
            <a:ext cx="3076363" cy="513508"/>
          </a:xfrm>
          <a:prstGeom prst="rect">
            <a:avLst/>
          </a:prstGeom>
        </p:spPr>
        <p:txBody>
          <a:bodyPr vert="horz" lIns="99048" tIns="49524" rIns="99048" bIns="49524" rtlCol="0"/>
          <a:lstStyle>
            <a:lvl1pPr algn="r">
              <a:defRPr sz="1300"/>
            </a:lvl1pPr>
          </a:lstStyle>
          <a:p>
            <a:fld id="{93B6CDC5-41CF-4EC4-8935-27481ED0D035}" type="datetimeFigureOut">
              <a:rPr lang="en-GB" smtClean="0"/>
              <a:t>03/06/2025</a:t>
            </a:fld>
            <a:endParaRPr lang="en-GB"/>
          </a:p>
        </p:txBody>
      </p:sp>
      <p:sp>
        <p:nvSpPr>
          <p:cNvPr id="4" name="Footer Placeholder 3">
            <a:extLst>
              <a:ext uri="{FF2B5EF4-FFF2-40B4-BE49-F238E27FC236}">
                <a16:creationId xmlns:a16="http://schemas.microsoft.com/office/drawing/2014/main" id="{6B536955-1F75-463F-A982-D5F4B2ABC302}"/>
              </a:ext>
            </a:extLst>
          </p:cNvPr>
          <p:cNvSpPr>
            <a:spLocks noGrp="1"/>
          </p:cNvSpPr>
          <p:nvPr>
            <p:ph type="ftr" sz="quarter" idx="2"/>
          </p:nvPr>
        </p:nvSpPr>
        <p:spPr>
          <a:xfrm>
            <a:off x="0" y="9721107"/>
            <a:ext cx="3076363" cy="513507"/>
          </a:xfrm>
          <a:prstGeom prst="rect">
            <a:avLst/>
          </a:prstGeom>
        </p:spPr>
        <p:txBody>
          <a:bodyPr vert="horz" lIns="99048" tIns="49524" rIns="99048" bIns="49524" rtlCol="0" anchor="b"/>
          <a:lstStyle>
            <a:lvl1pPr algn="l">
              <a:defRPr sz="1300"/>
            </a:lvl1pPr>
          </a:lstStyle>
          <a:p>
            <a:endParaRPr lang="en-GB"/>
          </a:p>
        </p:txBody>
      </p:sp>
      <p:sp>
        <p:nvSpPr>
          <p:cNvPr id="5" name="Slide Number Placeholder 4">
            <a:extLst>
              <a:ext uri="{FF2B5EF4-FFF2-40B4-BE49-F238E27FC236}">
                <a16:creationId xmlns:a16="http://schemas.microsoft.com/office/drawing/2014/main" id="{36EAD9B5-4752-448F-B30F-BFB59CFF0017}"/>
              </a:ext>
            </a:extLst>
          </p:cNvPr>
          <p:cNvSpPr>
            <a:spLocks noGrp="1"/>
          </p:cNvSpPr>
          <p:nvPr>
            <p:ph type="sldNum" sz="quarter" idx="3"/>
          </p:nvPr>
        </p:nvSpPr>
        <p:spPr>
          <a:xfrm>
            <a:off x="4021294" y="9721107"/>
            <a:ext cx="3076363" cy="513507"/>
          </a:xfrm>
          <a:prstGeom prst="rect">
            <a:avLst/>
          </a:prstGeom>
        </p:spPr>
        <p:txBody>
          <a:bodyPr vert="horz" lIns="99048" tIns="49524" rIns="99048" bIns="49524" rtlCol="0" anchor="b"/>
          <a:lstStyle>
            <a:lvl1pPr algn="r">
              <a:defRPr sz="1300"/>
            </a:lvl1pPr>
          </a:lstStyle>
          <a:p>
            <a:fld id="{92886CA6-B3C7-4F48-B216-507FEC8185BC}" type="slidenum">
              <a:rPr lang="en-GB" smtClean="0"/>
              <a:t>‹#›</a:t>
            </a:fld>
            <a:endParaRPr lang="en-GB"/>
          </a:p>
        </p:txBody>
      </p:sp>
    </p:spTree>
    <p:extLst>
      <p:ext uri="{BB962C8B-B14F-4D97-AF65-F5344CB8AC3E}">
        <p14:creationId xmlns:p14="http://schemas.microsoft.com/office/powerpoint/2010/main" val="867625033"/>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21T13:14:03.244"/>
    </inkml:context>
    <inkml:brush xml:id="br0">
      <inkml:brushProperty name="width" value="0.05" units="cm"/>
      <inkml:brushProperty name="height" value="0.05" units="cm"/>
    </inkml:brush>
  </inkml:definitions>
  <inkml:trace contextRef="#ctx0" brushRef="#br0">0 0 0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6-19T14:23:21.629"/>
    </inkml:context>
    <inkml:brush xml:id="br0">
      <inkml:brushProperty name="width" value="0.05" units="cm"/>
      <inkml:brushProperty name="height" value="0.05" units="cm"/>
    </inkml:brush>
  </inkml:definitions>
  <inkml:trace contextRef="#ctx0" brushRef="#br0">0 1 0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21T13:14:03.244"/>
    </inkml:context>
    <inkml:brush xml:id="br0">
      <inkml:brushProperty name="width" value="0.05" units="cm"/>
      <inkml:brushProperty name="height" value="0.05" units="cm"/>
    </inkml:brush>
  </inkml:definitions>
  <inkml:trace contextRef="#ctx0" brushRef="#br0">0 0 0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21T13:14:03.244"/>
    </inkml:context>
    <inkml:brush xml:id="br0">
      <inkml:brushProperty name="width" value="0.05" units="cm"/>
      <inkml:brushProperty name="height" value="0.05" units="cm"/>
    </inkml:brush>
  </inkml:definitions>
  <inkml:trace contextRef="#ctx0" brushRef="#br0">0 0 0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21T13:14:03.244"/>
    </inkml:context>
    <inkml:brush xml:id="br0">
      <inkml:brushProperty name="width" value="0.05" units="cm"/>
      <inkml:brushProperty name="height" value="0.05" units="cm"/>
    </inkml:brush>
  </inkml:definitions>
  <inkml:trace contextRef="#ctx0" brushRef="#br0">0 0 0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21T13:14:03.244"/>
    </inkml:context>
    <inkml:brush xml:id="br0">
      <inkml:brushProperty name="width" value="0.05" units="cm"/>
      <inkml:brushProperty name="height" value="0.05" units="cm"/>
    </inkml:brush>
  </inkml:definitions>
  <inkml:trace contextRef="#ctx0" brushRef="#br0">0 0 0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21T13:14:03.244"/>
    </inkml:context>
    <inkml:brush xml:id="br0">
      <inkml:brushProperty name="width" value="0.05" units="cm"/>
      <inkml:brushProperty name="height" value="0.05" units="cm"/>
    </inkml:brush>
  </inkml:definitions>
  <inkml:trace contextRef="#ctx0" brushRef="#br0">0 0 0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6-19T14:23:21.629"/>
    </inkml:context>
    <inkml:brush xml:id="br0">
      <inkml:brushProperty name="width" value="0.05" units="cm"/>
      <inkml:brushProperty name="height" value="0.05" units="cm"/>
    </inkml:brush>
  </inkml:definitions>
  <inkml:trace contextRef="#ctx0" brushRef="#br0">0 1 0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21T13:14:03.244"/>
    </inkml:context>
    <inkml:brush xml:id="br0">
      <inkml:brushProperty name="width" value="0.05" units="cm"/>
      <inkml:brushProperty name="height" value="0.05" units="cm"/>
    </inkml:brush>
  </inkml:definitions>
  <inkml:trace contextRef="#ctx0" brushRef="#br0">0 0 0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363" cy="513508"/>
          </a:xfrm>
          <a:prstGeom prst="rect">
            <a:avLst/>
          </a:prstGeom>
        </p:spPr>
        <p:txBody>
          <a:bodyPr vert="horz" lIns="99048" tIns="49524" rIns="99048" bIns="49524" rtlCol="0"/>
          <a:lstStyle>
            <a:lvl1pPr algn="l">
              <a:defRPr sz="1300"/>
            </a:lvl1pPr>
          </a:lstStyle>
          <a:p>
            <a:endParaRPr lang="en-GB"/>
          </a:p>
        </p:txBody>
      </p:sp>
      <p:sp>
        <p:nvSpPr>
          <p:cNvPr id="3" name="Date Placeholder 2"/>
          <p:cNvSpPr>
            <a:spLocks noGrp="1"/>
          </p:cNvSpPr>
          <p:nvPr>
            <p:ph type="dt" idx="1"/>
          </p:nvPr>
        </p:nvSpPr>
        <p:spPr>
          <a:xfrm>
            <a:off x="4021294" y="0"/>
            <a:ext cx="3076363" cy="513508"/>
          </a:xfrm>
          <a:prstGeom prst="rect">
            <a:avLst/>
          </a:prstGeom>
        </p:spPr>
        <p:txBody>
          <a:bodyPr vert="horz" lIns="99048" tIns="49524" rIns="99048" bIns="49524" rtlCol="0"/>
          <a:lstStyle>
            <a:lvl1pPr algn="r">
              <a:defRPr sz="1300"/>
            </a:lvl1pPr>
          </a:lstStyle>
          <a:p>
            <a:fld id="{B1A30345-FEA7-4B15-8EFB-A8E78ADB950A}" type="datetimeFigureOut">
              <a:rPr lang="en-GB" smtClean="0"/>
              <a:t>03/06/2025</a:t>
            </a:fld>
            <a:endParaRPr lang="en-GB"/>
          </a:p>
        </p:txBody>
      </p:sp>
      <p:sp>
        <p:nvSpPr>
          <p:cNvPr id="4" name="Slide Image Placeholder 3"/>
          <p:cNvSpPr>
            <a:spLocks noGrp="1" noRot="1" noChangeAspect="1"/>
          </p:cNvSpPr>
          <p:nvPr>
            <p:ph type="sldImg" idx="2"/>
          </p:nvPr>
        </p:nvSpPr>
        <p:spPr>
          <a:xfrm>
            <a:off x="479425" y="1279525"/>
            <a:ext cx="6140450" cy="3454400"/>
          </a:xfrm>
          <a:prstGeom prst="rect">
            <a:avLst/>
          </a:prstGeom>
          <a:noFill/>
          <a:ln w="12700">
            <a:solidFill>
              <a:prstClr val="black"/>
            </a:solidFill>
          </a:ln>
        </p:spPr>
        <p:txBody>
          <a:bodyPr vert="horz" lIns="99048" tIns="49524" rIns="99048" bIns="49524" rtlCol="0" anchor="ctr"/>
          <a:lstStyle/>
          <a:p>
            <a:endParaRPr lang="en-GB"/>
          </a:p>
        </p:txBody>
      </p:sp>
      <p:sp>
        <p:nvSpPr>
          <p:cNvPr id="5" name="Notes Placeholder 4"/>
          <p:cNvSpPr>
            <a:spLocks noGrp="1"/>
          </p:cNvSpPr>
          <p:nvPr>
            <p:ph type="body" sz="quarter" idx="3"/>
          </p:nvPr>
        </p:nvSpPr>
        <p:spPr>
          <a:xfrm>
            <a:off x="709930" y="4925407"/>
            <a:ext cx="5679440" cy="4029879"/>
          </a:xfrm>
          <a:prstGeom prst="rect">
            <a:avLst/>
          </a:prstGeom>
        </p:spPr>
        <p:txBody>
          <a:bodyPr vert="horz" lIns="99048" tIns="49524" rIns="99048" bIns="4952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721107"/>
            <a:ext cx="3076363" cy="513507"/>
          </a:xfrm>
          <a:prstGeom prst="rect">
            <a:avLst/>
          </a:prstGeom>
        </p:spPr>
        <p:txBody>
          <a:bodyPr vert="horz" lIns="99048" tIns="49524" rIns="99048" bIns="49524" rtlCol="0" anchor="b"/>
          <a:lstStyle>
            <a:lvl1pPr algn="l">
              <a:defRPr sz="1300"/>
            </a:lvl1pPr>
          </a:lstStyle>
          <a:p>
            <a:endParaRPr lang="en-GB"/>
          </a:p>
        </p:txBody>
      </p:sp>
      <p:sp>
        <p:nvSpPr>
          <p:cNvPr id="7" name="Slide Number Placeholder 6"/>
          <p:cNvSpPr>
            <a:spLocks noGrp="1"/>
          </p:cNvSpPr>
          <p:nvPr>
            <p:ph type="sldNum" sz="quarter" idx="5"/>
          </p:nvPr>
        </p:nvSpPr>
        <p:spPr>
          <a:xfrm>
            <a:off x="4021294" y="9721107"/>
            <a:ext cx="3076363" cy="513507"/>
          </a:xfrm>
          <a:prstGeom prst="rect">
            <a:avLst/>
          </a:prstGeom>
        </p:spPr>
        <p:txBody>
          <a:bodyPr vert="horz" lIns="99048" tIns="49524" rIns="99048" bIns="49524" rtlCol="0" anchor="b"/>
          <a:lstStyle>
            <a:lvl1pPr algn="r">
              <a:defRPr sz="1300"/>
            </a:lvl1pPr>
          </a:lstStyle>
          <a:p>
            <a:fld id="{F0866562-16CE-4A9C-8EB9-B733D9E8CE9C}" type="slidenum">
              <a:rPr lang="en-GB" smtClean="0"/>
              <a:t>‹#›</a:t>
            </a:fld>
            <a:endParaRPr lang="en-GB"/>
          </a:p>
        </p:txBody>
      </p:sp>
    </p:spTree>
    <p:extLst>
      <p:ext uri="{BB962C8B-B14F-4D97-AF65-F5344CB8AC3E}">
        <p14:creationId xmlns:p14="http://schemas.microsoft.com/office/powerpoint/2010/main" val="31471031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0866562-16CE-4A9C-8EB9-B733D9E8CE9C}" type="slidenum">
              <a:rPr lang="en-GB" smtClean="0"/>
              <a:t>1</a:t>
            </a:fld>
            <a:endParaRPr lang="en-GB"/>
          </a:p>
        </p:txBody>
      </p:sp>
    </p:spTree>
    <p:extLst>
      <p:ext uri="{BB962C8B-B14F-4D97-AF65-F5344CB8AC3E}">
        <p14:creationId xmlns:p14="http://schemas.microsoft.com/office/powerpoint/2010/main" val="2414556200"/>
      </p:ext>
    </p:extLst>
  </p:cSld>
  <p:clrMapOvr>
    <a:masterClrMapping/>
  </p:clrMapOvr>
</p:notes>
</file>

<file path=ppt/notesSlides/notesSlide10.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defTabSz="990478">
              <a:defRPr/>
            </a:pPr>
            <a:fld id="{F0866562-16CE-4A9C-8EB9-B733D9E8CE9C}" type="slidenum">
              <a:rPr lang="en-GB" sz="1400">
                <a:solidFill>
                  <a:prstClr val="black"/>
                </a:solidFill>
                <a:latin typeface="Calibri" panose="020F0502020204030204"/>
              </a:rPr>
              <a:pPr defTabSz="990478">
                <a:defRPr/>
              </a:pPr>
              <a:t>10</a:t>
            </a:fld>
            <a:endParaRPr lang="en-GB" sz="1400">
              <a:solidFill>
                <a:prstClr val="black"/>
              </a:solidFill>
              <a:latin typeface="Calibri" panose="020F0502020204030204"/>
            </a:endParaRPr>
          </a:p>
        </p:txBody>
      </p:sp>
    </p:spTree>
    <p:extLst>
      <p:ext uri="{BB962C8B-B14F-4D97-AF65-F5344CB8AC3E}">
        <p14:creationId xmlns:p14="http://schemas.microsoft.com/office/powerpoint/2010/main" val="2992518449"/>
      </p:ext>
    </p:extLst>
  </p:cSld>
  <p:clrMapOvr>
    <a:masterClrMapping/>
  </p:clrMapOvr>
</p:notes>
</file>

<file path=ppt/notesSlides/notesSlide11.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defTabSz="990478">
              <a:defRPr/>
            </a:pPr>
            <a:fld id="{F0866562-16CE-4A9C-8EB9-B733D9E8CE9C}" type="slidenum">
              <a:rPr lang="en-GB" sz="1400">
                <a:solidFill>
                  <a:prstClr val="black"/>
                </a:solidFill>
                <a:latin typeface="Calibri" panose="020F0502020204030204"/>
              </a:rPr>
              <a:pPr defTabSz="990478">
                <a:defRPr/>
              </a:pPr>
              <a:t>11</a:t>
            </a:fld>
            <a:endParaRPr lang="en-GB" sz="1400">
              <a:solidFill>
                <a:prstClr val="black"/>
              </a:solidFill>
              <a:latin typeface="Calibri" panose="020F0502020204030204"/>
            </a:endParaRPr>
          </a:p>
        </p:txBody>
      </p:sp>
    </p:spTree>
    <p:extLst>
      <p:ext uri="{BB962C8B-B14F-4D97-AF65-F5344CB8AC3E}">
        <p14:creationId xmlns:p14="http://schemas.microsoft.com/office/powerpoint/2010/main" val="3328201925"/>
      </p:ext>
    </p:extLst>
  </p:cSld>
  <p:clrMapOvr>
    <a:masterClrMapping/>
  </p:clrMapOvr>
</p:notes>
</file>

<file path=ppt/notesSlides/notesSlide12.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0866562-16CE-4A9C-8EB9-B733D9E8CE9C}" type="slidenum">
              <a:rPr lang="en-GB" smtClean="0"/>
              <a:t>12</a:t>
            </a:fld>
            <a:endParaRPr lang="en-GB"/>
          </a:p>
        </p:txBody>
      </p:sp>
    </p:spTree>
    <p:extLst>
      <p:ext uri="{BB962C8B-B14F-4D97-AF65-F5344CB8AC3E}">
        <p14:creationId xmlns:p14="http://schemas.microsoft.com/office/powerpoint/2010/main" val="3343133820"/>
      </p:ext>
    </p:extLst>
  </p:cSld>
  <p:clrMapOvr>
    <a:masterClrMapping/>
  </p:clrMapOvr>
</p:notes>
</file>

<file path=ppt/notesSlides/notesSlide13.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defTabSz="990478">
              <a:defRPr/>
            </a:pPr>
            <a:fld id="{F0866562-16CE-4A9C-8EB9-B733D9E8CE9C}" type="slidenum">
              <a:rPr lang="en-GB" sz="1400">
                <a:solidFill>
                  <a:prstClr val="black"/>
                </a:solidFill>
                <a:latin typeface="Calibri" panose="020F0502020204030204"/>
              </a:rPr>
              <a:pPr defTabSz="990478">
                <a:defRPr/>
              </a:pPr>
              <a:t>13</a:t>
            </a:fld>
            <a:endParaRPr lang="en-GB" sz="1400">
              <a:solidFill>
                <a:prstClr val="black"/>
              </a:solidFill>
              <a:latin typeface="Calibri" panose="020F0502020204030204"/>
            </a:endParaRPr>
          </a:p>
        </p:txBody>
      </p:sp>
    </p:spTree>
    <p:extLst>
      <p:ext uri="{BB962C8B-B14F-4D97-AF65-F5344CB8AC3E}">
        <p14:creationId xmlns:p14="http://schemas.microsoft.com/office/powerpoint/2010/main" val="366888490"/>
      </p:ext>
    </p:extLst>
  </p:cSld>
  <p:clrMapOvr>
    <a:masterClrMapping/>
  </p:clrMapOvr>
</p:notes>
</file>

<file path=ppt/notesSlides/notesSlide14.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defTabSz="990478">
              <a:defRPr/>
            </a:pPr>
            <a:fld id="{F0866562-16CE-4A9C-8EB9-B733D9E8CE9C}" type="slidenum">
              <a:rPr lang="en-GB" sz="1400">
                <a:solidFill>
                  <a:prstClr val="black"/>
                </a:solidFill>
                <a:latin typeface="Calibri" panose="020F0502020204030204"/>
              </a:rPr>
              <a:pPr defTabSz="990478">
                <a:defRPr/>
              </a:pPr>
              <a:t>14</a:t>
            </a:fld>
            <a:endParaRPr lang="en-GB" sz="1400">
              <a:solidFill>
                <a:prstClr val="black"/>
              </a:solidFill>
              <a:latin typeface="Calibri" panose="020F0502020204030204"/>
            </a:endParaRPr>
          </a:p>
        </p:txBody>
      </p:sp>
    </p:spTree>
    <p:extLst>
      <p:ext uri="{BB962C8B-B14F-4D97-AF65-F5344CB8AC3E}">
        <p14:creationId xmlns:p14="http://schemas.microsoft.com/office/powerpoint/2010/main" val="3487952474"/>
      </p:ext>
    </p:extLst>
  </p:cSld>
  <p:clrMapOvr>
    <a:masterClrMapping/>
  </p:clrMapOvr>
</p:notes>
</file>

<file path=ppt/notesSlides/notesSlide15.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defTabSz="990478">
              <a:defRPr/>
            </a:pPr>
            <a:fld id="{F0866562-16CE-4A9C-8EB9-B733D9E8CE9C}" type="slidenum">
              <a:rPr lang="en-GB" sz="1400">
                <a:solidFill>
                  <a:prstClr val="black"/>
                </a:solidFill>
                <a:latin typeface="Calibri" panose="020F0502020204030204"/>
              </a:rPr>
              <a:pPr defTabSz="990478">
                <a:defRPr/>
              </a:pPr>
              <a:t>15</a:t>
            </a:fld>
            <a:endParaRPr lang="en-GB" sz="1400">
              <a:solidFill>
                <a:prstClr val="black"/>
              </a:solidFill>
              <a:latin typeface="Calibri" panose="020F0502020204030204"/>
            </a:endParaRPr>
          </a:p>
        </p:txBody>
      </p:sp>
    </p:spTree>
    <p:extLst>
      <p:ext uri="{BB962C8B-B14F-4D97-AF65-F5344CB8AC3E}">
        <p14:creationId xmlns:p14="http://schemas.microsoft.com/office/powerpoint/2010/main" val="1083635773"/>
      </p:ext>
    </p:extLst>
  </p:cSld>
  <p:clrMapOvr>
    <a:masterClrMapping/>
  </p:clrMapOvr>
</p:notes>
</file>

<file path=ppt/notesSlides/notesSlide16.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0866562-16CE-4A9C-8EB9-B733D9E8CE9C}" type="slidenum">
              <a:rPr lang="en-GB" smtClean="0"/>
              <a:t>16</a:t>
            </a:fld>
            <a:endParaRPr lang="en-GB"/>
          </a:p>
        </p:txBody>
      </p:sp>
    </p:spTree>
    <p:extLst>
      <p:ext uri="{BB962C8B-B14F-4D97-AF65-F5344CB8AC3E}">
        <p14:creationId xmlns:p14="http://schemas.microsoft.com/office/powerpoint/2010/main" val="2771883432"/>
      </p:ext>
    </p:extLst>
  </p:cSld>
  <p:clrMapOvr>
    <a:masterClrMapping/>
  </p:clrMapOvr>
</p:notes>
</file>

<file path=ppt/notesSlides/notesSlide17.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0866562-16CE-4A9C-8EB9-B733D9E8CE9C}" type="slidenum">
              <a:rPr lang="en-GB" smtClean="0"/>
              <a:t>17</a:t>
            </a:fld>
            <a:endParaRPr lang="en-GB"/>
          </a:p>
        </p:txBody>
      </p:sp>
    </p:spTree>
    <p:extLst>
      <p:ext uri="{BB962C8B-B14F-4D97-AF65-F5344CB8AC3E}">
        <p14:creationId xmlns:p14="http://schemas.microsoft.com/office/powerpoint/2010/main" val="3789771830"/>
      </p:ext>
    </p:extLst>
  </p:cSld>
  <p:clrMapOvr>
    <a:masterClrMapping/>
  </p:clrMapOvr>
</p:notes>
</file>

<file path=ppt/notesSlides/notesSlide18.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0866562-16CE-4A9C-8EB9-B733D9E8CE9C}" type="slidenum">
              <a:rPr lang="en-GB" smtClean="0"/>
              <a:t>18</a:t>
            </a:fld>
            <a:endParaRPr lang="en-GB"/>
          </a:p>
        </p:txBody>
      </p:sp>
    </p:spTree>
    <p:extLst>
      <p:ext uri="{BB962C8B-B14F-4D97-AF65-F5344CB8AC3E}">
        <p14:creationId xmlns:p14="http://schemas.microsoft.com/office/powerpoint/2010/main" val="928071092"/>
      </p:ext>
    </p:extLst>
  </p:cSld>
  <p:clrMapOvr>
    <a:masterClrMapping/>
  </p:clrMapOvr>
</p:notes>
</file>

<file path=ppt/notesSlides/notesSlide19.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0866562-16CE-4A9C-8EB9-B733D9E8CE9C}" type="slidenum">
              <a:rPr lang="en-GB" smtClean="0"/>
              <a:t>19</a:t>
            </a:fld>
            <a:endParaRPr lang="en-GB"/>
          </a:p>
        </p:txBody>
      </p:sp>
    </p:spTree>
    <p:extLst>
      <p:ext uri="{BB962C8B-B14F-4D97-AF65-F5344CB8AC3E}">
        <p14:creationId xmlns:p14="http://schemas.microsoft.com/office/powerpoint/2010/main" val="3338575180"/>
      </p:ext>
    </p:extLst>
  </p:cSld>
  <p:clrMapOvr>
    <a:masterClrMapping/>
  </p:clrMapOvr>
</p:notes>
</file>

<file path=ppt/notesSlides/notesSlide2.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defTabSz="990478">
              <a:defRPr/>
            </a:pPr>
            <a:fld id="{F0866562-16CE-4A9C-8EB9-B733D9E8CE9C}" type="slidenum">
              <a:rPr lang="en-GB" sz="1400">
                <a:solidFill>
                  <a:prstClr val="black"/>
                </a:solidFill>
                <a:latin typeface="Calibri" panose="020F0502020204030204"/>
              </a:rPr>
              <a:pPr defTabSz="990478">
                <a:defRPr/>
              </a:pPr>
              <a:t>2</a:t>
            </a:fld>
            <a:endParaRPr lang="en-GB" sz="1400">
              <a:solidFill>
                <a:prstClr val="black"/>
              </a:solidFill>
              <a:latin typeface="Calibri" panose="020F0502020204030204"/>
            </a:endParaRPr>
          </a:p>
        </p:txBody>
      </p:sp>
    </p:spTree>
    <p:extLst>
      <p:ext uri="{BB962C8B-B14F-4D97-AF65-F5344CB8AC3E}">
        <p14:creationId xmlns:p14="http://schemas.microsoft.com/office/powerpoint/2010/main" val="3737550372"/>
      </p:ext>
    </p:extLst>
  </p:cSld>
  <p:clrMapOvr>
    <a:masterClrMapping/>
  </p:clrMapOvr>
</p:notes>
</file>

<file path=ppt/notesSlides/notesSlide20.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0866562-16CE-4A9C-8EB9-B733D9E8CE9C}" type="slidenum">
              <a:rPr lang="en-GB" smtClean="0"/>
              <a:t>20</a:t>
            </a:fld>
            <a:endParaRPr lang="en-GB"/>
          </a:p>
        </p:txBody>
      </p:sp>
    </p:spTree>
    <p:extLst>
      <p:ext uri="{BB962C8B-B14F-4D97-AF65-F5344CB8AC3E}">
        <p14:creationId xmlns:p14="http://schemas.microsoft.com/office/powerpoint/2010/main" val="177358439"/>
      </p:ext>
    </p:extLst>
  </p:cSld>
  <p:clrMapOvr>
    <a:masterClrMapping/>
  </p:clrMapOvr>
</p:notes>
</file>

<file path=ppt/notesSlides/notesSlide21.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0866562-16CE-4A9C-8EB9-B733D9E8CE9C}" type="slidenum">
              <a:rPr lang="en-GB" smtClean="0"/>
              <a:t>21</a:t>
            </a:fld>
            <a:endParaRPr lang="en-GB"/>
          </a:p>
        </p:txBody>
      </p:sp>
    </p:spTree>
    <p:extLst>
      <p:ext uri="{BB962C8B-B14F-4D97-AF65-F5344CB8AC3E}">
        <p14:creationId xmlns:p14="http://schemas.microsoft.com/office/powerpoint/2010/main" val="3264895777"/>
      </p:ext>
    </p:extLst>
  </p:cSld>
  <p:clrMapOvr>
    <a:masterClrMapping/>
  </p:clrMapOvr>
</p:notes>
</file>

<file path=ppt/notesSlides/notesSlide22.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0866562-16CE-4A9C-8EB9-B733D9E8CE9C}" type="slidenum">
              <a:rPr lang="en-GB" smtClean="0"/>
              <a:t>22</a:t>
            </a:fld>
            <a:endParaRPr lang="en-GB"/>
          </a:p>
        </p:txBody>
      </p:sp>
    </p:spTree>
    <p:extLst>
      <p:ext uri="{BB962C8B-B14F-4D97-AF65-F5344CB8AC3E}">
        <p14:creationId xmlns:p14="http://schemas.microsoft.com/office/powerpoint/2010/main" val="251250100"/>
      </p:ext>
    </p:extLst>
  </p:cSld>
  <p:clrMapOvr>
    <a:masterClrMapping/>
  </p:clrMapOvr>
</p:notes>
</file>

<file path=ppt/notesSlides/notesSlide23.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0866562-16CE-4A9C-8EB9-B733D9E8CE9C}" type="slidenum">
              <a:rPr lang="en-GB" smtClean="0"/>
              <a:t>23</a:t>
            </a:fld>
            <a:endParaRPr lang="en-GB"/>
          </a:p>
        </p:txBody>
      </p:sp>
    </p:spTree>
    <p:extLst>
      <p:ext uri="{BB962C8B-B14F-4D97-AF65-F5344CB8AC3E}">
        <p14:creationId xmlns:p14="http://schemas.microsoft.com/office/powerpoint/2010/main" val="3857591033"/>
      </p:ext>
    </p:extLst>
  </p:cSld>
  <p:clrMapOvr>
    <a:masterClrMapping/>
  </p:clrMapOvr>
</p:notes>
</file>

<file path=ppt/notesSlides/notesSlide24.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0866562-16CE-4A9C-8EB9-B733D9E8CE9C}" type="slidenum">
              <a:rPr lang="en-GB" smtClean="0"/>
              <a:t>24</a:t>
            </a:fld>
            <a:endParaRPr lang="en-GB"/>
          </a:p>
        </p:txBody>
      </p:sp>
    </p:spTree>
    <p:extLst>
      <p:ext uri="{BB962C8B-B14F-4D97-AF65-F5344CB8AC3E}">
        <p14:creationId xmlns:p14="http://schemas.microsoft.com/office/powerpoint/2010/main" val="3436271202"/>
      </p:ext>
    </p:extLst>
  </p:cSld>
  <p:clrMapOvr>
    <a:masterClrMapping/>
  </p:clrMapOvr>
</p:notes>
</file>

<file path=ppt/notesSlides/notesSlide25.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0866562-16CE-4A9C-8EB9-B733D9E8CE9C}" type="slidenum">
              <a:rPr lang="en-GB" smtClean="0"/>
              <a:t>25</a:t>
            </a:fld>
            <a:endParaRPr lang="en-GB"/>
          </a:p>
        </p:txBody>
      </p:sp>
    </p:spTree>
    <p:extLst>
      <p:ext uri="{BB962C8B-B14F-4D97-AF65-F5344CB8AC3E}">
        <p14:creationId xmlns:p14="http://schemas.microsoft.com/office/powerpoint/2010/main" val="174609229"/>
      </p:ext>
    </p:extLst>
  </p:cSld>
  <p:clrMapOvr>
    <a:masterClrMapping/>
  </p:clrMapOvr>
</p:notes>
</file>

<file path=ppt/notesSlides/notesSlide26.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0866562-16CE-4A9C-8EB9-B733D9E8CE9C}" type="slidenum">
              <a:rPr lang="en-GB" smtClean="0"/>
              <a:t>26</a:t>
            </a:fld>
            <a:endParaRPr lang="en-GB"/>
          </a:p>
        </p:txBody>
      </p:sp>
    </p:spTree>
    <p:extLst>
      <p:ext uri="{BB962C8B-B14F-4D97-AF65-F5344CB8AC3E}">
        <p14:creationId xmlns:p14="http://schemas.microsoft.com/office/powerpoint/2010/main" val="839979426"/>
      </p:ext>
    </p:extLst>
  </p:cSld>
  <p:clrMapOvr>
    <a:masterClrMapping/>
  </p:clrMapOvr>
</p:notes>
</file>

<file path=ppt/notesSlides/notesSlide27.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0866562-16CE-4A9C-8EB9-B733D9E8CE9C}" type="slidenum">
              <a:rPr lang="en-GB" smtClean="0"/>
              <a:t>27</a:t>
            </a:fld>
            <a:endParaRPr lang="en-GB"/>
          </a:p>
        </p:txBody>
      </p:sp>
    </p:spTree>
    <p:extLst>
      <p:ext uri="{BB962C8B-B14F-4D97-AF65-F5344CB8AC3E}">
        <p14:creationId xmlns:p14="http://schemas.microsoft.com/office/powerpoint/2010/main" val="2126260324"/>
      </p:ext>
    </p:extLst>
  </p:cSld>
  <p:clrMapOvr>
    <a:masterClrMapping/>
  </p:clrMapOvr>
</p:notes>
</file>

<file path=ppt/notesSlides/notesSlide28.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0866562-16CE-4A9C-8EB9-B733D9E8CE9C}" type="slidenum">
              <a:rPr lang="en-GB" smtClean="0"/>
              <a:t>28</a:t>
            </a:fld>
            <a:endParaRPr lang="en-GB"/>
          </a:p>
        </p:txBody>
      </p:sp>
    </p:spTree>
    <p:extLst>
      <p:ext uri="{BB962C8B-B14F-4D97-AF65-F5344CB8AC3E}">
        <p14:creationId xmlns:p14="http://schemas.microsoft.com/office/powerpoint/2010/main" val="2068924007"/>
      </p:ext>
    </p:extLst>
  </p:cSld>
  <p:clrMapOvr>
    <a:masterClrMapping/>
  </p:clrMapOvr>
</p:notes>
</file>

<file path=ppt/notesSlides/notesSlide29.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0866562-16CE-4A9C-8EB9-B733D9E8CE9C}" type="slidenum">
              <a:rPr lang="en-GB" smtClean="0"/>
              <a:t>29</a:t>
            </a:fld>
            <a:endParaRPr lang="en-GB"/>
          </a:p>
        </p:txBody>
      </p:sp>
    </p:spTree>
    <p:extLst>
      <p:ext uri="{BB962C8B-B14F-4D97-AF65-F5344CB8AC3E}">
        <p14:creationId xmlns:p14="http://schemas.microsoft.com/office/powerpoint/2010/main" val="194492721"/>
      </p:ext>
    </p:extLst>
  </p:cSld>
  <p:clrMapOvr>
    <a:masterClrMapping/>
  </p:clrMapOvr>
</p:notes>
</file>

<file path=ppt/notesSlides/notesSlide3.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0866562-16CE-4A9C-8EB9-B733D9E8CE9C}" type="slidenum">
              <a:rPr lang="en-GB" smtClean="0"/>
              <a:t>3</a:t>
            </a:fld>
            <a:endParaRPr lang="en-GB"/>
          </a:p>
        </p:txBody>
      </p:sp>
    </p:spTree>
    <p:extLst>
      <p:ext uri="{BB962C8B-B14F-4D97-AF65-F5344CB8AC3E}">
        <p14:creationId xmlns:p14="http://schemas.microsoft.com/office/powerpoint/2010/main" val="701335945"/>
      </p:ext>
    </p:extLst>
  </p:cSld>
  <p:clrMapOvr>
    <a:masterClrMapping/>
  </p:clrMapOvr>
</p:notes>
</file>

<file path=ppt/notesSlides/notesSlide30.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0866562-16CE-4A9C-8EB9-B733D9E8CE9C}" type="slidenum">
              <a:rPr lang="en-GB" smtClean="0"/>
              <a:t>30</a:t>
            </a:fld>
            <a:endParaRPr lang="en-GB"/>
          </a:p>
        </p:txBody>
      </p:sp>
    </p:spTree>
    <p:extLst>
      <p:ext uri="{BB962C8B-B14F-4D97-AF65-F5344CB8AC3E}">
        <p14:creationId xmlns:p14="http://schemas.microsoft.com/office/powerpoint/2010/main" val="2391510628"/>
      </p:ext>
    </p:extLst>
  </p:cSld>
  <p:clrMapOvr>
    <a:masterClrMapping/>
  </p:clrMapOvr>
</p:notes>
</file>

<file path=ppt/notesSlides/notesSlide31.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0866562-16CE-4A9C-8EB9-B733D9E8CE9C}" type="slidenum">
              <a:rPr lang="en-GB" smtClean="0"/>
              <a:t>31</a:t>
            </a:fld>
            <a:endParaRPr lang="en-GB"/>
          </a:p>
        </p:txBody>
      </p:sp>
    </p:spTree>
    <p:extLst>
      <p:ext uri="{BB962C8B-B14F-4D97-AF65-F5344CB8AC3E}">
        <p14:creationId xmlns:p14="http://schemas.microsoft.com/office/powerpoint/2010/main" val="242499053"/>
      </p:ext>
    </p:extLst>
  </p:cSld>
  <p:clrMapOvr>
    <a:masterClrMapping/>
  </p:clrMapOvr>
</p:notes>
</file>

<file path=ppt/notesSlides/notesSlide32.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0866562-16CE-4A9C-8EB9-B733D9E8CE9C}" type="slidenum">
              <a:rPr lang="en-GB" smtClean="0"/>
              <a:t>32</a:t>
            </a:fld>
            <a:endParaRPr lang="en-GB"/>
          </a:p>
        </p:txBody>
      </p:sp>
    </p:spTree>
    <p:extLst>
      <p:ext uri="{BB962C8B-B14F-4D97-AF65-F5344CB8AC3E}">
        <p14:creationId xmlns:p14="http://schemas.microsoft.com/office/powerpoint/2010/main" val="4068323888"/>
      </p:ext>
    </p:extLst>
  </p:cSld>
  <p:clrMapOvr>
    <a:masterClrMapping/>
  </p:clrMapOvr>
</p:notes>
</file>

<file path=ppt/notesSlides/notesSlide33.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0866562-16CE-4A9C-8EB9-B733D9E8CE9C}" type="slidenum">
              <a:rPr lang="en-GB" smtClean="0"/>
              <a:t>33</a:t>
            </a:fld>
            <a:endParaRPr lang="en-GB"/>
          </a:p>
        </p:txBody>
      </p:sp>
    </p:spTree>
    <p:extLst>
      <p:ext uri="{BB962C8B-B14F-4D97-AF65-F5344CB8AC3E}">
        <p14:creationId xmlns:p14="http://schemas.microsoft.com/office/powerpoint/2010/main" val="3104049597"/>
      </p:ext>
    </p:extLst>
  </p:cSld>
  <p:clrMapOvr>
    <a:masterClrMapping/>
  </p:clrMapOvr>
</p:notes>
</file>

<file path=ppt/notesSlides/notesSlide34.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0866562-16CE-4A9C-8EB9-B733D9E8CE9C}" type="slidenum">
              <a:rPr lang="en-GB" smtClean="0"/>
              <a:t>34</a:t>
            </a:fld>
            <a:endParaRPr lang="en-GB"/>
          </a:p>
        </p:txBody>
      </p:sp>
    </p:spTree>
    <p:extLst>
      <p:ext uri="{BB962C8B-B14F-4D97-AF65-F5344CB8AC3E}">
        <p14:creationId xmlns:p14="http://schemas.microsoft.com/office/powerpoint/2010/main" val="1079999707"/>
      </p:ext>
    </p:extLst>
  </p:cSld>
  <p:clrMapOvr>
    <a:masterClrMapping/>
  </p:clrMapOvr>
</p:notes>
</file>

<file path=ppt/notesSlides/notesSlide35.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0866562-16CE-4A9C-8EB9-B733D9E8CE9C}" type="slidenum">
              <a:rPr lang="en-GB" smtClean="0"/>
              <a:t>35</a:t>
            </a:fld>
            <a:endParaRPr lang="en-GB"/>
          </a:p>
        </p:txBody>
      </p:sp>
    </p:spTree>
    <p:extLst>
      <p:ext uri="{BB962C8B-B14F-4D97-AF65-F5344CB8AC3E}">
        <p14:creationId xmlns:p14="http://schemas.microsoft.com/office/powerpoint/2010/main" val="3786473399"/>
      </p:ext>
    </p:extLst>
  </p:cSld>
  <p:clrMapOvr>
    <a:masterClrMapping/>
  </p:clrMapOvr>
</p:notes>
</file>

<file path=ppt/notesSlides/notesSlide36.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0866562-16CE-4A9C-8EB9-B733D9E8CE9C}" type="slidenum">
              <a:rPr lang="en-GB" smtClean="0"/>
              <a:t>36</a:t>
            </a:fld>
            <a:endParaRPr lang="en-GB"/>
          </a:p>
        </p:txBody>
      </p:sp>
    </p:spTree>
    <p:extLst>
      <p:ext uri="{BB962C8B-B14F-4D97-AF65-F5344CB8AC3E}">
        <p14:creationId xmlns:p14="http://schemas.microsoft.com/office/powerpoint/2010/main" val="332639007"/>
      </p:ext>
    </p:extLst>
  </p:cSld>
  <p:clrMapOvr>
    <a:masterClrMapping/>
  </p:clrMapOvr>
</p:notes>
</file>

<file path=ppt/notesSlides/notesSlide37.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0866562-16CE-4A9C-8EB9-B733D9E8CE9C}" type="slidenum">
              <a:rPr lang="en-GB" smtClean="0"/>
              <a:t>37</a:t>
            </a:fld>
            <a:endParaRPr lang="en-GB"/>
          </a:p>
        </p:txBody>
      </p:sp>
    </p:spTree>
    <p:extLst>
      <p:ext uri="{BB962C8B-B14F-4D97-AF65-F5344CB8AC3E}">
        <p14:creationId xmlns:p14="http://schemas.microsoft.com/office/powerpoint/2010/main" val="3194797218"/>
      </p:ext>
    </p:extLst>
  </p:cSld>
  <p:clrMapOvr>
    <a:masterClrMapping/>
  </p:clrMapOvr>
</p:notes>
</file>

<file path=ppt/notesSlides/notesSlide38.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0866562-16CE-4A9C-8EB9-B733D9E8CE9C}" type="slidenum">
              <a:rPr lang="en-GB" smtClean="0"/>
              <a:t>38</a:t>
            </a:fld>
            <a:endParaRPr lang="en-GB"/>
          </a:p>
        </p:txBody>
      </p:sp>
    </p:spTree>
    <p:extLst>
      <p:ext uri="{BB962C8B-B14F-4D97-AF65-F5344CB8AC3E}">
        <p14:creationId xmlns:p14="http://schemas.microsoft.com/office/powerpoint/2010/main" val="2574676555"/>
      </p:ext>
    </p:extLst>
  </p:cSld>
  <p:clrMapOvr>
    <a:masterClrMapping/>
  </p:clrMapOvr>
</p:notes>
</file>

<file path=ppt/notesSlides/notesSlide4.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0866562-16CE-4A9C-8EB9-B733D9E8CE9C}" type="slidenum">
              <a:rPr lang="en-GB" smtClean="0"/>
              <a:t>4</a:t>
            </a:fld>
            <a:endParaRPr lang="en-GB"/>
          </a:p>
        </p:txBody>
      </p:sp>
    </p:spTree>
    <p:extLst>
      <p:ext uri="{BB962C8B-B14F-4D97-AF65-F5344CB8AC3E}">
        <p14:creationId xmlns:p14="http://schemas.microsoft.com/office/powerpoint/2010/main" val="310289726"/>
      </p:ext>
    </p:extLst>
  </p:cSld>
  <p:clrMapOvr>
    <a:masterClrMapping/>
  </p:clrMapOvr>
</p:notes>
</file>

<file path=ppt/notesSlides/notesSlide5.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defTabSz="990478">
              <a:defRPr/>
            </a:pPr>
            <a:fld id="{F0866562-16CE-4A9C-8EB9-B733D9E8CE9C}" type="slidenum">
              <a:rPr lang="en-GB" sz="1400">
                <a:solidFill>
                  <a:prstClr val="black"/>
                </a:solidFill>
                <a:latin typeface="Calibri" panose="020F0502020204030204"/>
              </a:rPr>
              <a:pPr defTabSz="990478">
                <a:defRPr/>
              </a:pPr>
              <a:t>5</a:t>
            </a:fld>
            <a:endParaRPr lang="en-GB" sz="1400">
              <a:solidFill>
                <a:prstClr val="black"/>
              </a:solidFill>
              <a:latin typeface="Calibri" panose="020F0502020204030204"/>
            </a:endParaRPr>
          </a:p>
        </p:txBody>
      </p:sp>
    </p:spTree>
    <p:extLst>
      <p:ext uri="{BB962C8B-B14F-4D97-AF65-F5344CB8AC3E}">
        <p14:creationId xmlns:p14="http://schemas.microsoft.com/office/powerpoint/2010/main" val="2622817080"/>
      </p:ext>
    </p:extLst>
  </p:cSld>
  <p:clrMapOvr>
    <a:masterClrMapping/>
  </p:clrMapOvr>
</p:notes>
</file>

<file path=ppt/notesSlides/notesSlide6.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01185" indent="-201185">
              <a:buFont typeface="Arial" panose="020B0604020202020204" pitchFamily="34" charset="0"/>
              <a:buChar char="•"/>
            </a:pPr>
            <a:endParaRPr lang="en-GB" dirty="0"/>
          </a:p>
        </p:txBody>
      </p:sp>
      <p:sp>
        <p:nvSpPr>
          <p:cNvPr id="4" name="Slide Number Placeholder 3"/>
          <p:cNvSpPr>
            <a:spLocks noGrp="1"/>
          </p:cNvSpPr>
          <p:nvPr>
            <p:ph type="sldNum" sz="quarter" idx="5"/>
          </p:nvPr>
        </p:nvSpPr>
        <p:spPr/>
        <p:txBody>
          <a:bodyPr/>
          <a:lstStyle/>
          <a:p>
            <a:pPr defTabSz="990478">
              <a:defRPr/>
            </a:pPr>
            <a:fld id="{F0866562-16CE-4A9C-8EB9-B733D9E8CE9C}" type="slidenum">
              <a:rPr lang="en-GB" sz="1400">
                <a:solidFill>
                  <a:prstClr val="black"/>
                </a:solidFill>
                <a:latin typeface="Calibri" panose="020F0502020204030204"/>
              </a:rPr>
              <a:pPr defTabSz="990478">
                <a:defRPr/>
              </a:pPr>
              <a:t>6</a:t>
            </a:fld>
            <a:endParaRPr lang="en-GB" sz="1400">
              <a:solidFill>
                <a:prstClr val="black"/>
              </a:solidFill>
              <a:latin typeface="Calibri" panose="020F0502020204030204"/>
            </a:endParaRPr>
          </a:p>
        </p:txBody>
      </p:sp>
    </p:spTree>
    <p:extLst>
      <p:ext uri="{BB962C8B-B14F-4D97-AF65-F5344CB8AC3E}">
        <p14:creationId xmlns:p14="http://schemas.microsoft.com/office/powerpoint/2010/main" val="3814302204"/>
      </p:ext>
    </p:extLst>
  </p:cSld>
  <p:clrMapOvr>
    <a:masterClrMapping/>
  </p:clrMapOvr>
</p:notes>
</file>

<file path=ppt/notesSlides/notesSlide7.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defTabSz="990478">
              <a:defRPr/>
            </a:pPr>
            <a:fld id="{F0866562-16CE-4A9C-8EB9-B733D9E8CE9C}" type="slidenum">
              <a:rPr lang="en-GB" sz="1400">
                <a:solidFill>
                  <a:prstClr val="black"/>
                </a:solidFill>
                <a:latin typeface="Calibri" panose="020F0502020204030204"/>
              </a:rPr>
              <a:pPr defTabSz="990478">
                <a:defRPr/>
              </a:pPr>
              <a:t>7</a:t>
            </a:fld>
            <a:endParaRPr lang="en-GB" sz="1400">
              <a:solidFill>
                <a:prstClr val="black"/>
              </a:solidFill>
              <a:latin typeface="Calibri" panose="020F0502020204030204"/>
            </a:endParaRPr>
          </a:p>
        </p:txBody>
      </p:sp>
    </p:spTree>
    <p:extLst>
      <p:ext uri="{BB962C8B-B14F-4D97-AF65-F5344CB8AC3E}">
        <p14:creationId xmlns:p14="http://schemas.microsoft.com/office/powerpoint/2010/main" val="694386587"/>
      </p:ext>
    </p:extLst>
  </p:cSld>
  <p:clrMapOvr>
    <a:masterClrMapping/>
  </p:clrMapOvr>
</p:notes>
</file>

<file path=ppt/notesSlides/notesSlide8.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0866562-16CE-4A9C-8EB9-B733D9E8CE9C}" type="slidenum">
              <a:rPr lang="en-GB" smtClean="0"/>
              <a:t>8</a:t>
            </a:fld>
            <a:endParaRPr lang="en-GB"/>
          </a:p>
        </p:txBody>
      </p:sp>
    </p:spTree>
    <p:extLst>
      <p:ext uri="{BB962C8B-B14F-4D97-AF65-F5344CB8AC3E}">
        <p14:creationId xmlns:p14="http://schemas.microsoft.com/office/powerpoint/2010/main" val="765106720"/>
      </p:ext>
    </p:extLst>
  </p:cSld>
  <p:clrMapOvr>
    <a:masterClrMapping/>
  </p:clrMapOvr>
</p:notes>
</file>

<file path=ppt/notesSlides/notesSlide9.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0866562-16CE-4A9C-8EB9-B733D9E8CE9C}" type="slidenum">
              <a:rPr lang="en-GB" smtClean="0"/>
              <a:t>9</a:t>
            </a:fld>
            <a:endParaRPr lang="en-GB"/>
          </a:p>
        </p:txBody>
      </p:sp>
    </p:spTree>
    <p:extLst>
      <p:ext uri="{BB962C8B-B14F-4D97-AF65-F5344CB8AC3E}">
        <p14:creationId xmlns:p14="http://schemas.microsoft.com/office/powerpoint/2010/main" val="35030575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100.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137.xml"/></Relationships>
</file>

<file path=ppt/slideLayouts/_rels/slideLayout101.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138.xml"/></Relationships>
</file>

<file path=ppt/slideLayouts/_rels/slideLayout102.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13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140.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customXml" Target="../ink/ink8.xml"/><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14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6.jpg"/><Relationship Id="rId1" Type="http://schemas.openxmlformats.org/officeDocument/2006/relationships/slideMaster" Target="../slideMasters/slideMaster7.xml"/><Relationship Id="rId4" Type="http://schemas.openxmlformats.org/officeDocument/2006/relationships/image" Target="../media/image29.png"/></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9.tif"/><Relationship Id="rId1" Type="http://schemas.openxmlformats.org/officeDocument/2006/relationships/slideMaster" Target="../slideMasters/slideMaster7.xml"/><Relationship Id="rId4" Type="http://schemas.openxmlformats.org/officeDocument/2006/relationships/image" Target="../media/image30.png"/></Relationships>
</file>

<file path=ppt/slideLayouts/_rels/slideLayout112.xml.rels><?xml version="1.0" encoding="UTF-8" standalone="yes"?>
<Relationships xmlns="http://schemas.openxmlformats.org/package/2006/relationships"><Relationship Id="rId3" Type="http://schemas.openxmlformats.org/officeDocument/2006/relationships/tags" Target="../tags/tag144.xml"/><Relationship Id="rId2" Type="http://schemas.openxmlformats.org/officeDocument/2006/relationships/tags" Target="../tags/tag143.xml"/><Relationship Id="rId1" Type="http://schemas.openxmlformats.org/officeDocument/2006/relationships/tags" Target="../tags/tag142.xml"/><Relationship Id="rId6" Type="http://schemas.openxmlformats.org/officeDocument/2006/relationships/image" Target="../media/image6.png"/><Relationship Id="rId5" Type="http://schemas.openxmlformats.org/officeDocument/2006/relationships/image" Target="../media/image5.jpg"/><Relationship Id="rId4"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1.jpg"/><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2.tif"/><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3.jpg"/><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4.jpg"/><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5.jpg"/><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6.jpg"/><Relationship Id="rId1" Type="http://schemas.openxmlformats.org/officeDocument/2006/relationships/slideMaster" Target="../slideMasters/slideMaster8.xml"/><Relationship Id="rId4" Type="http://schemas.openxmlformats.org/officeDocument/2006/relationships/image" Target="../media/image29.png"/></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7.tif"/><Relationship Id="rId1" Type="http://schemas.openxmlformats.org/officeDocument/2006/relationships/slideMaster" Target="../slideMasters/slideMaster8.xml"/><Relationship Id="rId4" Type="http://schemas.openxmlformats.org/officeDocument/2006/relationships/image" Target="../media/image29.png"/></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8.jpg"/><Relationship Id="rId1" Type="http://schemas.openxmlformats.org/officeDocument/2006/relationships/slideMaster" Target="../slideMasters/slideMaster8.xml"/><Relationship Id="rId4" Type="http://schemas.openxmlformats.org/officeDocument/2006/relationships/image" Target="../media/image30.png"/></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9.tif"/><Relationship Id="rId1" Type="http://schemas.openxmlformats.org/officeDocument/2006/relationships/slideMaster" Target="../slideMasters/slideMaster8.xml"/><Relationship Id="rId4" Type="http://schemas.openxmlformats.org/officeDocument/2006/relationships/image" Target="../media/image30.png"/></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40.jpg"/><Relationship Id="rId1" Type="http://schemas.openxmlformats.org/officeDocument/2006/relationships/slideMaster" Target="../slideMasters/slideMaster8.xml"/><Relationship Id="rId4" Type="http://schemas.openxmlformats.org/officeDocument/2006/relationships/image" Target="../media/image30.png"/></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8.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8.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41.jpg"/><Relationship Id="rId1" Type="http://schemas.openxmlformats.org/officeDocument/2006/relationships/slideMaster" Target="../slideMasters/slideMaster8.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42.jpg"/><Relationship Id="rId1" Type="http://schemas.openxmlformats.org/officeDocument/2006/relationships/slideMaster" Target="../slideMasters/slideMaster8.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43.jpg"/><Relationship Id="rId1" Type="http://schemas.openxmlformats.org/officeDocument/2006/relationships/slideMaster" Target="../slideMasters/slideMaster8.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customXml" Target="../ink/ink2.xml"/><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7.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image" Target="../media/image6.png"/><Relationship Id="rId5" Type="http://schemas.openxmlformats.org/officeDocument/2006/relationships/image" Target="../media/image5.jpg"/><Relationship Id="rId4"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tags" Target="../tags/tag16.xml"/><Relationship Id="rId7" Type="http://schemas.openxmlformats.org/officeDocument/2006/relationships/image" Target="../media/image6.png"/><Relationship Id="rId2" Type="http://schemas.openxmlformats.org/officeDocument/2006/relationships/tags" Target="../tags/tag15.xml"/><Relationship Id="rId1" Type="http://schemas.openxmlformats.org/officeDocument/2006/relationships/tags" Target="../tags/tag14.xml"/><Relationship Id="rId6" Type="http://schemas.openxmlformats.org/officeDocument/2006/relationships/image" Target="../media/image8.png"/><Relationship Id="rId5" Type="http://schemas.openxmlformats.org/officeDocument/2006/relationships/slideMaster" Target="../slideMasters/slideMaster3.xml"/><Relationship Id="rId4" Type="http://schemas.openxmlformats.org/officeDocument/2006/relationships/tags" Target="../tags/tag17.xml"/></Relationships>
</file>

<file path=ppt/slideLayouts/_rels/slideLayout26.xml.rels><?xml version="1.0" encoding="UTF-8" standalone="yes"?>
<Relationships xmlns="http://schemas.openxmlformats.org/package/2006/relationships"><Relationship Id="rId8" Type="http://schemas.openxmlformats.org/officeDocument/2006/relationships/slideMaster" Target="../slideMasters/slideMaster3.xml"/><Relationship Id="rId3" Type="http://schemas.openxmlformats.org/officeDocument/2006/relationships/tags" Target="../tags/tag20.xml"/><Relationship Id="rId7" Type="http://schemas.openxmlformats.org/officeDocument/2006/relationships/tags" Target="../tags/tag24.xml"/><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tags" Target="../tags/tag23.xml"/><Relationship Id="rId5" Type="http://schemas.openxmlformats.org/officeDocument/2006/relationships/tags" Target="../tags/tag22.xml"/><Relationship Id="rId10" Type="http://schemas.openxmlformats.org/officeDocument/2006/relationships/image" Target="../media/image6.png"/><Relationship Id="rId4" Type="http://schemas.openxmlformats.org/officeDocument/2006/relationships/tags" Target="../tags/tag21.xml"/><Relationship Id="rId9" Type="http://schemas.openxmlformats.org/officeDocument/2006/relationships/image" Target="../media/image9.png"/></Relationships>
</file>

<file path=ppt/slideLayouts/_rels/slideLayout27.xml.rels><?xml version="1.0" encoding="UTF-8" standalone="yes"?>
<Relationships xmlns="http://schemas.openxmlformats.org/package/2006/relationships"><Relationship Id="rId3" Type="http://schemas.openxmlformats.org/officeDocument/2006/relationships/tags" Target="../tags/tag27.xml"/><Relationship Id="rId2" Type="http://schemas.openxmlformats.org/officeDocument/2006/relationships/tags" Target="../tags/tag26.xml"/><Relationship Id="rId1" Type="http://schemas.openxmlformats.org/officeDocument/2006/relationships/tags" Target="../tags/tag25.xml"/><Relationship Id="rId6" Type="http://schemas.openxmlformats.org/officeDocument/2006/relationships/image" Target="../media/image6.png"/><Relationship Id="rId5" Type="http://schemas.openxmlformats.org/officeDocument/2006/relationships/image" Target="../media/image5.jpg"/><Relationship Id="rId4"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3" Type="http://schemas.openxmlformats.org/officeDocument/2006/relationships/tags" Target="../tags/tag30.xml"/><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image" Target="../media/image6.png"/><Relationship Id="rId5" Type="http://schemas.openxmlformats.org/officeDocument/2006/relationships/image" Target="../media/image10.jpg"/><Relationship Id="rId4"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3" Type="http://schemas.openxmlformats.org/officeDocument/2006/relationships/tags" Target="../tags/tag33.xml"/><Relationship Id="rId2" Type="http://schemas.openxmlformats.org/officeDocument/2006/relationships/tags" Target="../tags/tag32.xml"/><Relationship Id="rId1" Type="http://schemas.openxmlformats.org/officeDocument/2006/relationships/tags" Target="../tags/tag31.xml"/><Relationship Id="rId6" Type="http://schemas.openxmlformats.org/officeDocument/2006/relationships/image" Target="../media/image12.png"/><Relationship Id="rId5" Type="http://schemas.openxmlformats.org/officeDocument/2006/relationships/image" Target="../media/image11.jpg"/><Relationship Id="rId4"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tags" Target="../tags/tag36.xml"/><Relationship Id="rId2" Type="http://schemas.openxmlformats.org/officeDocument/2006/relationships/tags" Target="../tags/tag35.xml"/><Relationship Id="rId1" Type="http://schemas.openxmlformats.org/officeDocument/2006/relationships/tags" Target="../tags/tag34.xml"/><Relationship Id="rId6" Type="http://schemas.openxmlformats.org/officeDocument/2006/relationships/image" Target="../media/image6.png"/><Relationship Id="rId5" Type="http://schemas.openxmlformats.org/officeDocument/2006/relationships/image" Target="../media/image13.jpg"/><Relationship Id="rId4"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3" Type="http://schemas.openxmlformats.org/officeDocument/2006/relationships/tags" Target="../tags/tag39.xml"/><Relationship Id="rId2" Type="http://schemas.openxmlformats.org/officeDocument/2006/relationships/tags" Target="../tags/tag38.xml"/><Relationship Id="rId1" Type="http://schemas.openxmlformats.org/officeDocument/2006/relationships/tags" Target="../tags/tag37.xml"/><Relationship Id="rId6" Type="http://schemas.openxmlformats.org/officeDocument/2006/relationships/image" Target="../media/image6.png"/><Relationship Id="rId5" Type="http://schemas.openxmlformats.org/officeDocument/2006/relationships/image" Target="../media/image13.jpg"/><Relationship Id="rId4"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3" Type="http://schemas.openxmlformats.org/officeDocument/2006/relationships/tags" Target="../tags/tag42.xml"/><Relationship Id="rId2" Type="http://schemas.openxmlformats.org/officeDocument/2006/relationships/tags" Target="../tags/tag41.xml"/><Relationship Id="rId1" Type="http://schemas.openxmlformats.org/officeDocument/2006/relationships/tags" Target="../tags/tag40.xml"/><Relationship Id="rId6" Type="http://schemas.openxmlformats.org/officeDocument/2006/relationships/image" Target="../media/image6.png"/><Relationship Id="rId5" Type="http://schemas.openxmlformats.org/officeDocument/2006/relationships/image" Target="../media/image13.jpg"/><Relationship Id="rId4"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3" Type="http://schemas.openxmlformats.org/officeDocument/2006/relationships/tags" Target="../tags/tag45.xml"/><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image" Target="../media/image6.png"/><Relationship Id="rId5" Type="http://schemas.openxmlformats.org/officeDocument/2006/relationships/image" Target="../media/image13.jpg"/><Relationship Id="rId4"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3" Type="http://schemas.openxmlformats.org/officeDocument/2006/relationships/tags" Target="../tags/tag48.xml"/><Relationship Id="rId2" Type="http://schemas.openxmlformats.org/officeDocument/2006/relationships/tags" Target="../tags/tag47.xml"/><Relationship Id="rId1" Type="http://schemas.openxmlformats.org/officeDocument/2006/relationships/tags" Target="../tags/tag46.xml"/><Relationship Id="rId6" Type="http://schemas.openxmlformats.org/officeDocument/2006/relationships/image" Target="../media/image6.png"/><Relationship Id="rId5" Type="http://schemas.openxmlformats.org/officeDocument/2006/relationships/image" Target="../media/image13.jpg"/><Relationship Id="rId4"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tags" Target="../tags/tag49.xml"/><Relationship Id="rId6" Type="http://schemas.openxmlformats.org/officeDocument/2006/relationships/image" Target="../media/image6.png"/><Relationship Id="rId5" Type="http://schemas.openxmlformats.org/officeDocument/2006/relationships/image" Target="../media/image13.jpg"/><Relationship Id="rId4"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tags" Target="../tags/tag54.xml"/><Relationship Id="rId2" Type="http://schemas.openxmlformats.org/officeDocument/2006/relationships/tags" Target="../tags/tag53.xml"/><Relationship Id="rId1" Type="http://schemas.openxmlformats.org/officeDocument/2006/relationships/tags" Target="../tags/tag52.xml"/><Relationship Id="rId6" Type="http://schemas.openxmlformats.org/officeDocument/2006/relationships/image" Target="../media/image6.png"/><Relationship Id="rId5" Type="http://schemas.openxmlformats.org/officeDocument/2006/relationships/image" Target="../media/image13.jpg"/><Relationship Id="rId4"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openxmlformats.org/officeDocument/2006/relationships/tags" Target="../tags/tag57.xml"/><Relationship Id="rId2" Type="http://schemas.openxmlformats.org/officeDocument/2006/relationships/tags" Target="../tags/tag56.xml"/><Relationship Id="rId1" Type="http://schemas.openxmlformats.org/officeDocument/2006/relationships/tags" Target="../tags/tag55.xml"/><Relationship Id="rId6" Type="http://schemas.openxmlformats.org/officeDocument/2006/relationships/image" Target="../media/image6.png"/><Relationship Id="rId5" Type="http://schemas.openxmlformats.org/officeDocument/2006/relationships/image" Target="../media/image13.jpg"/><Relationship Id="rId4"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3" Type="http://schemas.openxmlformats.org/officeDocument/2006/relationships/tags" Target="../tags/tag60.xml"/><Relationship Id="rId2" Type="http://schemas.openxmlformats.org/officeDocument/2006/relationships/tags" Target="../tags/tag59.xml"/><Relationship Id="rId1" Type="http://schemas.openxmlformats.org/officeDocument/2006/relationships/tags" Target="../tags/tag58.xml"/><Relationship Id="rId6" Type="http://schemas.openxmlformats.org/officeDocument/2006/relationships/image" Target="../media/image6.png"/><Relationship Id="rId5" Type="http://schemas.openxmlformats.org/officeDocument/2006/relationships/image" Target="../media/image13.jpg"/><Relationship Id="rId4"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3" Type="http://schemas.openxmlformats.org/officeDocument/2006/relationships/tags" Target="../tags/tag63.xml"/><Relationship Id="rId2" Type="http://schemas.openxmlformats.org/officeDocument/2006/relationships/tags" Target="../tags/tag62.xml"/><Relationship Id="rId1" Type="http://schemas.openxmlformats.org/officeDocument/2006/relationships/tags" Target="../tags/tag61.xml"/><Relationship Id="rId6" Type="http://schemas.openxmlformats.org/officeDocument/2006/relationships/image" Target="../media/image12.png"/><Relationship Id="rId5" Type="http://schemas.openxmlformats.org/officeDocument/2006/relationships/image" Target="../media/image14.jpg"/><Relationship Id="rId4"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tags" Target="../tags/tag66.xml"/><Relationship Id="rId2" Type="http://schemas.openxmlformats.org/officeDocument/2006/relationships/tags" Target="../tags/tag65.xml"/><Relationship Id="rId1" Type="http://schemas.openxmlformats.org/officeDocument/2006/relationships/tags" Target="../tags/tag64.xml"/><Relationship Id="rId6" Type="http://schemas.openxmlformats.org/officeDocument/2006/relationships/image" Target="../media/image12.png"/><Relationship Id="rId5" Type="http://schemas.openxmlformats.org/officeDocument/2006/relationships/image" Target="../media/image15.jpg"/><Relationship Id="rId4"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3" Type="http://schemas.openxmlformats.org/officeDocument/2006/relationships/tags" Target="../tags/tag69.xml"/><Relationship Id="rId2" Type="http://schemas.openxmlformats.org/officeDocument/2006/relationships/tags" Target="../tags/tag68.xml"/><Relationship Id="rId1" Type="http://schemas.openxmlformats.org/officeDocument/2006/relationships/tags" Target="../tags/tag67.xml"/><Relationship Id="rId6" Type="http://schemas.openxmlformats.org/officeDocument/2006/relationships/image" Target="../media/image12.png"/><Relationship Id="rId5" Type="http://schemas.openxmlformats.org/officeDocument/2006/relationships/image" Target="../media/image16.jpg"/><Relationship Id="rId4"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3" Type="http://schemas.openxmlformats.org/officeDocument/2006/relationships/tags" Target="../tags/tag72.xml"/><Relationship Id="rId2" Type="http://schemas.openxmlformats.org/officeDocument/2006/relationships/tags" Target="../tags/tag71.xml"/><Relationship Id="rId1" Type="http://schemas.openxmlformats.org/officeDocument/2006/relationships/tags" Target="../tags/tag70.xml"/><Relationship Id="rId6" Type="http://schemas.openxmlformats.org/officeDocument/2006/relationships/image" Target="../media/image12.png"/><Relationship Id="rId5" Type="http://schemas.openxmlformats.org/officeDocument/2006/relationships/image" Target="../media/image17.jpg"/><Relationship Id="rId4"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openxmlformats.org/officeDocument/2006/relationships/tags" Target="../tags/tag75.xml"/><Relationship Id="rId2" Type="http://schemas.openxmlformats.org/officeDocument/2006/relationships/tags" Target="../tags/tag74.xml"/><Relationship Id="rId1" Type="http://schemas.openxmlformats.org/officeDocument/2006/relationships/tags" Target="../tags/tag73.xml"/><Relationship Id="rId6" Type="http://schemas.openxmlformats.org/officeDocument/2006/relationships/image" Target="../media/image12.png"/><Relationship Id="rId5" Type="http://schemas.openxmlformats.org/officeDocument/2006/relationships/image" Target="../media/image18.jpg"/><Relationship Id="rId4"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openxmlformats.org/officeDocument/2006/relationships/tags" Target="../tags/tag78.xml"/><Relationship Id="rId2" Type="http://schemas.openxmlformats.org/officeDocument/2006/relationships/tags" Target="../tags/tag77.xml"/><Relationship Id="rId1" Type="http://schemas.openxmlformats.org/officeDocument/2006/relationships/tags" Target="../tags/tag76.xml"/><Relationship Id="rId6" Type="http://schemas.openxmlformats.org/officeDocument/2006/relationships/image" Target="../media/image12.png"/><Relationship Id="rId5" Type="http://schemas.openxmlformats.org/officeDocument/2006/relationships/image" Target="../media/image19.png"/><Relationship Id="rId4"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tags" Target="../tags/tag81.xml"/><Relationship Id="rId2" Type="http://schemas.openxmlformats.org/officeDocument/2006/relationships/tags" Target="../tags/tag80.xml"/><Relationship Id="rId1" Type="http://schemas.openxmlformats.org/officeDocument/2006/relationships/tags" Target="../tags/tag79.xml"/><Relationship Id="rId6" Type="http://schemas.openxmlformats.org/officeDocument/2006/relationships/image" Target="../media/image12.png"/><Relationship Id="rId5" Type="http://schemas.openxmlformats.org/officeDocument/2006/relationships/image" Target="../media/image20.jpg"/><Relationship Id="rId4"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tags" Target="../tags/tag84.xml"/><Relationship Id="rId2" Type="http://schemas.openxmlformats.org/officeDocument/2006/relationships/tags" Target="../tags/tag83.xml"/><Relationship Id="rId1" Type="http://schemas.openxmlformats.org/officeDocument/2006/relationships/tags" Target="../tags/tag82.xml"/><Relationship Id="rId6" Type="http://schemas.openxmlformats.org/officeDocument/2006/relationships/image" Target="../media/image12.png"/><Relationship Id="rId5" Type="http://schemas.openxmlformats.org/officeDocument/2006/relationships/image" Target="../media/image21.jpg"/><Relationship Id="rId4"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tags" Target="../tags/tag87.xml"/><Relationship Id="rId2" Type="http://schemas.openxmlformats.org/officeDocument/2006/relationships/tags" Target="../tags/tag86.xml"/><Relationship Id="rId1" Type="http://schemas.openxmlformats.org/officeDocument/2006/relationships/tags" Target="../tags/tag85.xml"/><Relationship Id="rId6" Type="http://schemas.openxmlformats.org/officeDocument/2006/relationships/image" Target="../media/image12.png"/><Relationship Id="rId5" Type="http://schemas.openxmlformats.org/officeDocument/2006/relationships/image" Target="../media/image22.png"/><Relationship Id="rId4"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tags" Target="../tags/tag90.xml"/><Relationship Id="rId2" Type="http://schemas.openxmlformats.org/officeDocument/2006/relationships/tags" Target="../tags/tag89.xml"/><Relationship Id="rId1" Type="http://schemas.openxmlformats.org/officeDocument/2006/relationships/tags" Target="../tags/tag88.xml"/><Relationship Id="rId6" Type="http://schemas.openxmlformats.org/officeDocument/2006/relationships/image" Target="../media/image12.png"/><Relationship Id="rId5" Type="http://schemas.openxmlformats.org/officeDocument/2006/relationships/image" Target="../media/image23.png"/><Relationship Id="rId4"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tags" Target="../tags/tag93.xml"/><Relationship Id="rId2" Type="http://schemas.openxmlformats.org/officeDocument/2006/relationships/tags" Target="../tags/tag92.xml"/><Relationship Id="rId1" Type="http://schemas.openxmlformats.org/officeDocument/2006/relationships/tags" Target="../tags/tag91.xml"/><Relationship Id="rId6" Type="http://schemas.openxmlformats.org/officeDocument/2006/relationships/image" Target="../media/image12.png"/><Relationship Id="rId5" Type="http://schemas.openxmlformats.org/officeDocument/2006/relationships/image" Target="../media/image24.png"/><Relationship Id="rId4"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tags" Target="../tags/tag96.xml"/><Relationship Id="rId2" Type="http://schemas.openxmlformats.org/officeDocument/2006/relationships/tags" Target="../tags/tag95.xml"/><Relationship Id="rId1" Type="http://schemas.openxmlformats.org/officeDocument/2006/relationships/tags" Target="../tags/tag94.xml"/><Relationship Id="rId6" Type="http://schemas.openxmlformats.org/officeDocument/2006/relationships/image" Target="../media/image12.png"/><Relationship Id="rId5" Type="http://schemas.openxmlformats.org/officeDocument/2006/relationships/image" Target="../media/image25.png"/><Relationship Id="rId4"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tags" Target="../tags/tag99.xml"/><Relationship Id="rId2" Type="http://schemas.openxmlformats.org/officeDocument/2006/relationships/tags" Target="../tags/tag98.xml"/><Relationship Id="rId1" Type="http://schemas.openxmlformats.org/officeDocument/2006/relationships/tags" Target="../tags/tag97.xml"/><Relationship Id="rId5" Type="http://schemas.openxmlformats.org/officeDocument/2006/relationships/image" Target="../media/image6.png"/><Relationship Id="rId4"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3" Type="http://schemas.openxmlformats.org/officeDocument/2006/relationships/tags" Target="../tags/tag102.xml"/><Relationship Id="rId2" Type="http://schemas.openxmlformats.org/officeDocument/2006/relationships/tags" Target="../tags/tag101.xml"/><Relationship Id="rId1" Type="http://schemas.openxmlformats.org/officeDocument/2006/relationships/tags" Target="../tags/tag100.xml"/><Relationship Id="rId5" Type="http://schemas.openxmlformats.org/officeDocument/2006/relationships/image" Target="../media/image6.png"/><Relationship Id="rId4"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3" Type="http://schemas.openxmlformats.org/officeDocument/2006/relationships/tags" Target="../tags/tag105.xml"/><Relationship Id="rId2" Type="http://schemas.openxmlformats.org/officeDocument/2006/relationships/tags" Target="../tags/tag104.xml"/><Relationship Id="rId1" Type="http://schemas.openxmlformats.org/officeDocument/2006/relationships/tags" Target="../tags/tag103.xml"/><Relationship Id="rId5" Type="http://schemas.openxmlformats.org/officeDocument/2006/relationships/image" Target="../media/image26.png"/><Relationship Id="rId4"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3" Type="http://schemas.openxmlformats.org/officeDocument/2006/relationships/tags" Target="../tags/tag108.xml"/><Relationship Id="rId2" Type="http://schemas.openxmlformats.org/officeDocument/2006/relationships/tags" Target="../tags/tag107.xml"/><Relationship Id="rId1" Type="http://schemas.openxmlformats.org/officeDocument/2006/relationships/tags" Target="../tags/tag106.xml"/><Relationship Id="rId5" Type="http://schemas.openxmlformats.org/officeDocument/2006/relationships/image" Target="../media/image26.png"/><Relationship Id="rId4"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3" Type="http://schemas.openxmlformats.org/officeDocument/2006/relationships/tags" Target="../tags/tag111.xml"/><Relationship Id="rId2" Type="http://schemas.openxmlformats.org/officeDocument/2006/relationships/tags" Target="../tags/tag110.xml"/><Relationship Id="rId1" Type="http://schemas.openxmlformats.org/officeDocument/2006/relationships/tags" Target="../tags/tag109.xml"/><Relationship Id="rId5" Type="http://schemas.openxmlformats.org/officeDocument/2006/relationships/image" Target="../media/image26.png"/><Relationship Id="rId4"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3" Type="http://schemas.openxmlformats.org/officeDocument/2006/relationships/tags" Target="../tags/tag114.xml"/><Relationship Id="rId2" Type="http://schemas.openxmlformats.org/officeDocument/2006/relationships/tags" Target="../tags/tag113.xml"/><Relationship Id="rId1" Type="http://schemas.openxmlformats.org/officeDocument/2006/relationships/tags" Target="../tags/tag112.xml"/><Relationship Id="rId5" Type="http://schemas.openxmlformats.org/officeDocument/2006/relationships/image" Target="../media/image26.png"/><Relationship Id="rId4"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3" Type="http://schemas.openxmlformats.org/officeDocument/2006/relationships/tags" Target="../tags/tag117.xml"/><Relationship Id="rId2" Type="http://schemas.openxmlformats.org/officeDocument/2006/relationships/tags" Target="../tags/tag116.xml"/><Relationship Id="rId1" Type="http://schemas.openxmlformats.org/officeDocument/2006/relationships/tags" Target="../tags/tag115.xml"/><Relationship Id="rId5" Type="http://schemas.openxmlformats.org/officeDocument/2006/relationships/image" Target="../media/image12.png"/><Relationship Id="rId4"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3" Type="http://schemas.openxmlformats.org/officeDocument/2006/relationships/tags" Target="../tags/tag120.xml"/><Relationship Id="rId2" Type="http://schemas.openxmlformats.org/officeDocument/2006/relationships/tags" Target="../tags/tag119.xml"/><Relationship Id="rId1" Type="http://schemas.openxmlformats.org/officeDocument/2006/relationships/tags" Target="../tags/tag118.xml"/><Relationship Id="rId5" Type="http://schemas.openxmlformats.org/officeDocument/2006/relationships/image" Target="../media/image26.png"/><Relationship Id="rId4"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3" Type="http://schemas.openxmlformats.org/officeDocument/2006/relationships/tags" Target="../tags/tag123.xml"/><Relationship Id="rId2" Type="http://schemas.openxmlformats.org/officeDocument/2006/relationships/tags" Target="../tags/tag122.xml"/><Relationship Id="rId1" Type="http://schemas.openxmlformats.org/officeDocument/2006/relationships/tags" Target="../tags/tag121.xml"/><Relationship Id="rId5" Type="http://schemas.openxmlformats.org/officeDocument/2006/relationships/image" Target="../media/image26.png"/><Relationship Id="rId4"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tags" Target="../tags/tag126.xml"/><Relationship Id="rId2" Type="http://schemas.openxmlformats.org/officeDocument/2006/relationships/tags" Target="../tags/tag125.xml"/><Relationship Id="rId1" Type="http://schemas.openxmlformats.org/officeDocument/2006/relationships/tags" Target="../tags/tag124.xml"/><Relationship Id="rId5" Type="http://schemas.openxmlformats.org/officeDocument/2006/relationships/image" Target="../media/image26.png"/><Relationship Id="rId4"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3" Type="http://schemas.openxmlformats.org/officeDocument/2006/relationships/tags" Target="../tags/tag129.xml"/><Relationship Id="rId2" Type="http://schemas.openxmlformats.org/officeDocument/2006/relationships/tags" Target="../tags/tag128.xml"/><Relationship Id="rId1" Type="http://schemas.openxmlformats.org/officeDocument/2006/relationships/tags" Target="../tags/tag127.xml"/><Relationship Id="rId5" Type="http://schemas.openxmlformats.org/officeDocument/2006/relationships/image" Target="../media/image26.png"/><Relationship Id="rId4"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1.jpg"/><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2.tif"/><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3.jpg"/><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4.jpg"/><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5.jp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6.jpg"/><Relationship Id="rId1" Type="http://schemas.openxmlformats.org/officeDocument/2006/relationships/slideMaster" Target="../slideMasters/slideMaster6.xml"/><Relationship Id="rId4" Type="http://schemas.openxmlformats.org/officeDocument/2006/relationships/image" Target="../media/image29.pn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7.tif"/><Relationship Id="rId1" Type="http://schemas.openxmlformats.org/officeDocument/2006/relationships/slideMaster" Target="../slideMasters/slideMaster6.xml"/><Relationship Id="rId4" Type="http://schemas.openxmlformats.org/officeDocument/2006/relationships/image" Target="../media/image29.pn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8.jpg"/><Relationship Id="rId1" Type="http://schemas.openxmlformats.org/officeDocument/2006/relationships/slideMaster" Target="../slideMasters/slideMaster6.xml"/><Relationship Id="rId4" Type="http://schemas.openxmlformats.org/officeDocument/2006/relationships/image" Target="../media/image30.pn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9.tif"/><Relationship Id="rId1" Type="http://schemas.openxmlformats.org/officeDocument/2006/relationships/slideMaster" Target="../slideMasters/slideMaster6.xml"/><Relationship Id="rId4" Type="http://schemas.openxmlformats.org/officeDocument/2006/relationships/image" Target="../media/image30.pn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40.jpg"/><Relationship Id="rId1" Type="http://schemas.openxmlformats.org/officeDocument/2006/relationships/slideMaster" Target="../slideMasters/slideMaster6.xml"/><Relationship Id="rId4" Type="http://schemas.openxmlformats.org/officeDocument/2006/relationships/image" Target="../media/image30.png"/></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41.jpg"/><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42.jpg"/><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43.jpg"/><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slideMaster" Target="../slideMasters/slideMaster7.xml"/><Relationship Id="rId1" Type="http://schemas.openxmlformats.org/officeDocument/2006/relationships/tags" Target="../tags/tag131.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slideMaster" Target="../slideMasters/slideMaster7.xml"/><Relationship Id="rId1" Type="http://schemas.openxmlformats.org/officeDocument/2006/relationships/tags" Target="../tags/tag132.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slideMaster" Target="../slideMasters/slideMaster7.xml"/><Relationship Id="rId1" Type="http://schemas.openxmlformats.org/officeDocument/2006/relationships/tags" Target="../tags/tag133.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slideMaster" Target="../slideMasters/slideMaster7.xml"/><Relationship Id="rId1" Type="http://schemas.openxmlformats.org/officeDocument/2006/relationships/tags" Target="../tags/tag134.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slideMaster" Target="../slideMasters/slideMaster7.xml"/><Relationship Id="rId1" Type="http://schemas.openxmlformats.org/officeDocument/2006/relationships/tags" Target="../tags/tag135.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slideMaster" Target="../slideMasters/slideMaster7.xml"/><Relationship Id="rId1" Type="http://schemas.openxmlformats.org/officeDocument/2006/relationships/tags" Target="../tags/tag136.xml"/><Relationship Id="rId4" Type="http://schemas.openxmlformats.org/officeDocument/2006/relationships/image" Target="../media/image44.png"/></Relationships>
</file>

<file path=ppt/slideLayouts/slideLayout1.xml><?xml version="1.0" encoding="utf-8"?>
<p:sldLayout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reserve="1" userDrawn="1">
  <p:cSld name="Video Insertion">
    <p:spTree>
      <p:nvGrpSpPr>
        <p:cNvPr id="1" name=""/>
        <p:cNvGrpSpPr/>
        <p:nvPr/>
      </p:nvGrpSpPr>
      <p:grpSpPr>
        <a:xfrm>
          <a:off x="0" y="0"/>
          <a:ext cx="0" cy="0"/>
          <a:chOff x="0" y="0"/>
          <a:chExt cx="0" cy="0"/>
        </a:xfrm>
      </p:grpSpPr>
      <p:sp>
        <p:nvSpPr>
          <p:cNvPr id="8" name="Media Placeholder 7">
            <a:extLst>
              <a:ext uri="{FF2B5EF4-FFF2-40B4-BE49-F238E27FC236}">
                <a16:creationId xmlns:a16="http://schemas.microsoft.com/office/drawing/2014/main" id="{57BB948B-71E2-4478-9076-660F5108B043}"/>
              </a:ext>
            </a:extLst>
          </p:cNvPr>
          <p:cNvSpPr>
            <a:spLocks noGrp="1"/>
          </p:cNvSpPr>
          <p:nvPr>
            <p:ph type="media" sz="quarter" idx="10"/>
          </p:nvPr>
        </p:nvSpPr>
        <p:spPr>
          <a:xfrm>
            <a:off x="0" y="-1"/>
            <a:ext cx="12192000" cy="6858001"/>
          </a:xfrm>
        </p:spPr>
        <p:txBody>
          <a:bodyPr/>
          <a:lstStyle/>
          <a:p>
            <a:r>
              <a:rPr lang="en-US"/>
              <a:t>Click icon to add media</a:t>
            </a:r>
            <a:endParaRPr lang="en-GB" dirty="0"/>
          </a:p>
        </p:txBody>
      </p:sp>
      <p:sp>
        <p:nvSpPr>
          <p:cNvPr id="4" name="Slide Number Placeholder 5">
            <a:extLst>
              <a:ext uri="{FF2B5EF4-FFF2-40B4-BE49-F238E27FC236}">
                <a16:creationId xmlns:a16="http://schemas.microsoft.com/office/drawing/2014/main" id="{53BCDA47-1ACB-490B-9D81-37627500F252}"/>
              </a:ext>
            </a:extLst>
          </p:cNvPr>
          <p:cNvSpPr>
            <a:spLocks noGrp="1"/>
          </p:cNvSpPr>
          <p:nvPr>
            <p:ph type="sldNum" sz="quarter" idx="4"/>
          </p:nvPr>
        </p:nvSpPr>
        <p:spPr>
          <a:xfrm>
            <a:off x="11419242" y="6480000"/>
            <a:ext cx="321908" cy="246810"/>
          </a:xfrm>
          <a:prstGeom prst="rect">
            <a:avLst/>
          </a:prstGeom>
        </p:spPr>
        <p:txBody>
          <a:bodyPr vert="horz" lIns="0" tIns="0" rIns="0" bIns="0" rtlCol="0" anchor="b">
            <a:noAutofit/>
          </a:bodyPr>
          <a:lstStyle>
            <a:lvl1pPr algn="r">
              <a:lnSpc>
                <a:spcPct val="90000"/>
              </a:lnSpc>
              <a:defRPr sz="1200">
                <a:solidFill>
                  <a:srgbClr val="303030"/>
                </a:solidFill>
              </a:defRPr>
            </a:lvl1pPr>
          </a:lstStyle>
          <a:p>
            <a:fld id="{AE40F04C-0113-48AC-B208-C432829543B5}" type="slidenum">
              <a:rPr lang="en-GB" smtClean="0"/>
              <a:pPr/>
              <a:t>‹#›</a:t>
            </a:fld>
            <a:endParaRPr lang="en-GB" dirty="0"/>
          </a:p>
        </p:txBody>
      </p:sp>
    </p:spTree>
    <p:extLst>
      <p:ext uri="{BB962C8B-B14F-4D97-AF65-F5344CB8AC3E}">
        <p14:creationId xmlns:p14="http://schemas.microsoft.com/office/powerpoint/2010/main" val="4060062480"/>
      </p:ext>
    </p:extLst>
  </p:cSld>
  <p:clrMapOvr>
    <a:masterClrMapping/>
  </p:clrMapOvr>
</p:sldLayout>
</file>

<file path=ppt/slideLayouts/slideLayout10.xml><?xml version="1.0" encoding="utf-8"?>
<p:sldLayout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showMasterSp="0" preserve="1" userDrawn="1">
  <p:cSld name="Quotation">
    <p:bg>
      <p:bgPr>
        <a:solidFill>
          <a:srgbClr val="FC515B"/>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A1EFC64-A2A1-41DF-8BBA-5FF44FA98104}"/>
              </a:ext>
            </a:extLst>
          </p:cNvPr>
          <p:cNvSpPr>
            <a:spLocks noGrp="1"/>
          </p:cNvSpPr>
          <p:nvPr>
            <p:ph type="sldNum" sz="quarter" idx="12"/>
          </p:nvPr>
        </p:nvSpPr>
        <p:spPr/>
        <p:txBody>
          <a:bodyPr/>
          <a:lstStyle>
            <a:lvl1pPr>
              <a:defRPr>
                <a:solidFill>
                  <a:srgbClr val="FFFFFF"/>
                </a:solidFill>
              </a:defRPr>
            </a:lvl1pPr>
          </a:lstStyle>
          <a:p>
            <a:fld id="{AE40F04C-0113-48AC-B208-C432829543B5}" type="slidenum">
              <a:rPr lang="en-GB" smtClean="0"/>
              <a:pPr/>
              <a:t>‹#›</a:t>
            </a:fld>
            <a:endParaRPr lang="en-GB" dirty="0"/>
          </a:p>
        </p:txBody>
      </p:sp>
      <p:sp>
        <p:nvSpPr>
          <p:cNvPr id="8" name="Content Placeholder 2">
            <a:extLst>
              <a:ext uri="{FF2B5EF4-FFF2-40B4-BE49-F238E27FC236}">
                <a16:creationId xmlns:a16="http://schemas.microsoft.com/office/drawing/2014/main" id="{59E6C6C4-65F6-4E89-A501-57D4B1DE6537}"/>
              </a:ext>
            </a:extLst>
          </p:cNvPr>
          <p:cNvSpPr>
            <a:spLocks noGrp="1"/>
          </p:cNvSpPr>
          <p:nvPr>
            <p:ph idx="1" hasCustomPrompt="1"/>
          </p:nvPr>
        </p:nvSpPr>
        <p:spPr>
          <a:xfrm>
            <a:off x="215153" y="1530000"/>
            <a:ext cx="8982109" cy="4599338"/>
          </a:xfrm>
        </p:spPr>
        <p:txBody>
          <a:bodyPr/>
          <a:lstStyle>
            <a:lvl1pPr marL="234000" indent="-234000">
              <a:lnSpc>
                <a:spcPct val="100000"/>
              </a:lnSpc>
              <a:spcAft>
                <a:spcPts val="4535"/>
              </a:spcAft>
              <a:defRPr sz="4200">
                <a:solidFill>
                  <a:srgbClr val="FFFFFF"/>
                </a:solidFill>
              </a:defRPr>
            </a:lvl1pPr>
            <a:lvl2pPr marL="234000">
              <a:defRPr sz="2400">
                <a:solidFill>
                  <a:srgbClr val="FFFFFF"/>
                </a:solidFill>
                <a:latin typeface="+mn-lt"/>
              </a:defRPr>
            </a:lvl2pPr>
          </a:lstStyle>
          <a:p>
            <a:pPr lvl="0"/>
            <a:r>
              <a:rPr lang="en-US" dirty="0"/>
              <a:t>“Click to edit Master text styles</a:t>
            </a:r>
          </a:p>
          <a:p>
            <a:pPr lvl="1"/>
            <a:r>
              <a:rPr lang="en-US" dirty="0"/>
              <a:t>Second level</a:t>
            </a:r>
            <a:endParaRPr lang="en-GB" dirty="0"/>
          </a:p>
        </p:txBody>
      </p:sp>
      <p:sp>
        <p:nvSpPr>
          <p:cNvPr id="11" name="TextBox 10">
            <a:extLst>
              <a:ext uri="{FF2B5EF4-FFF2-40B4-BE49-F238E27FC236}">
                <a16:creationId xmlns:a16="http://schemas.microsoft.com/office/drawing/2014/main" id="{91B9F56B-432A-4260-B517-6C0B859F7BAD}"/>
              </a:ext>
            </a:extLst>
          </p:cNvPr>
          <p:cNvSpPr txBox="1"/>
          <p:nvPr userDrawn="1">
            <p:custDataLst>
              <p:tags r:id="rId1"/>
            </p:custDataLst>
          </p:nvPr>
        </p:nvSpPr>
        <p:spPr>
          <a:xfrm>
            <a:off x="450000" y="6408000"/>
            <a:ext cx="3812400" cy="248400"/>
          </a:xfrm>
          <a:prstGeom prst="rect">
            <a:avLst/>
          </a:prstGeom>
          <a:noFill/>
        </p:spPr>
        <p:txBody>
          <a:bodyPr vert="horz" wrap="square" lIns="0" tIns="0" rIns="0" bIns="0" rtlCol="0" anchor="b" anchorCtr="0">
            <a:noAutofit/>
          </a:bodyPr>
          <a:lstStyle/>
          <a:p>
            <a:pPr algn="l"/>
            <a:endParaRPr lang="en-GB" sz="800" dirty="0">
              <a:solidFill>
                <a:srgbClr val="FFFFFF"/>
              </a:solidFill>
            </a:endParaRPr>
          </a:p>
        </p:txBody>
      </p:sp>
    </p:spTree>
    <p:extLst>
      <p:ext uri="{BB962C8B-B14F-4D97-AF65-F5344CB8AC3E}">
        <p14:creationId xmlns:p14="http://schemas.microsoft.com/office/powerpoint/2010/main" val="1841214681"/>
      </p:ext>
    </p:extLst>
  </p:cSld>
  <p:clrMapOvr>
    <a:overrideClrMapping bg1="dk1" tx1="lt1" bg2="dk2" tx2="lt2" accent1="accent1" accent2="accent2" accent3="accent3" accent4="accent4" accent5="accent5" accent6="accent6" hlink="hlink" folHlink="folHlink"/>
  </p:clrMapOvr>
</p:sldLayout>
</file>

<file path=ppt/slideLayouts/slideLayout100.xml><?xml version="1.0" encoding="utf-8"?>
<p:sldLayout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reserve="1" userDrawn="1">
  <p:cSld name="Full Bleed Image">
    <p:bg>
      <p:bgPr>
        <a:solidFill>
          <a:schemeClr val="bg1">
            <a:lumMod val="85000"/>
          </a:schemeClr>
        </a:solidFill>
        <a:effectLst/>
      </p:bgPr>
    </p:bg>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C832D19D-3F49-4501-A135-877A1AAF50C4}"/>
              </a:ext>
            </a:extLst>
          </p:cNvPr>
          <p:cNvSpPr>
            <a:spLocks noGrp="1"/>
          </p:cNvSpPr>
          <p:nvPr>
            <p:ph type="sldNum" sz="quarter" idx="17"/>
          </p:nvPr>
        </p:nvSpPr>
        <p:spPr/>
        <p:txBody>
          <a:bodyPr/>
          <a:lstStyle/>
          <a:p>
            <a:fld id="{AE40F04C-0113-48AC-B208-C432829543B5}" type="slidenum">
              <a:rPr lang="en-GB" smtClean="0"/>
              <a:pPr/>
              <a:t>‹#›</a:t>
            </a:fld>
            <a:endParaRPr lang="en-GB" dirty="0"/>
          </a:p>
        </p:txBody>
      </p:sp>
      <p:sp>
        <p:nvSpPr>
          <p:cNvPr id="10" name="Text Placeholder 9">
            <a:extLst>
              <a:ext uri="{FF2B5EF4-FFF2-40B4-BE49-F238E27FC236}">
                <a16:creationId xmlns:a16="http://schemas.microsoft.com/office/drawing/2014/main" id="{804E4D24-2972-4EC6-AA95-8318BE267852}"/>
              </a:ext>
            </a:extLst>
          </p:cNvPr>
          <p:cNvSpPr>
            <a:spLocks noGrp="1"/>
          </p:cNvSpPr>
          <p:nvPr>
            <p:ph type="body" sz="quarter" idx="14"/>
          </p:nvPr>
        </p:nvSpPr>
        <p:spPr>
          <a:xfrm>
            <a:off x="10471200" y="450000"/>
            <a:ext cx="1720800" cy="244800"/>
          </a:xfrm>
          <a:solidFill>
            <a:schemeClr val="accent1"/>
          </a:solidFill>
        </p:spPr>
        <p:txBody>
          <a:bodyPr lIns="151200" anchor="ctr"/>
          <a:lstStyle>
            <a:lvl1pPr>
              <a:tabLst>
                <a:tab pos="180000" algn="l"/>
              </a:tabLst>
              <a:defRPr sz="800">
                <a:latin typeface="+mj-lt"/>
              </a:defRPr>
            </a:lvl1pPr>
          </a:lstStyle>
          <a:p>
            <a:pPr lvl="0"/>
            <a:r>
              <a:rPr lang="en-US"/>
              <a:t>Click to edit Master text styles</a:t>
            </a:r>
          </a:p>
        </p:txBody>
      </p:sp>
      <p:sp>
        <p:nvSpPr>
          <p:cNvPr id="6" name="TextBox 5">
            <a:extLst>
              <a:ext uri="{FF2B5EF4-FFF2-40B4-BE49-F238E27FC236}">
                <a16:creationId xmlns:a16="http://schemas.microsoft.com/office/drawing/2014/main" id="{405FDCC4-4FCF-40EB-B143-5E85CFC43D46}"/>
              </a:ext>
            </a:extLst>
          </p:cNvPr>
          <p:cNvSpPr txBox="1"/>
          <p:nvPr userDrawn="1">
            <p:custDataLst>
              <p:tags r:id="rId1"/>
            </p:custDataLst>
          </p:nvPr>
        </p:nvSpPr>
        <p:spPr>
          <a:xfrm>
            <a:off x="450000" y="6224400"/>
            <a:ext cx="3812400" cy="248400"/>
          </a:xfrm>
          <a:prstGeom prst="rect">
            <a:avLst/>
          </a:prstGeom>
          <a:noFill/>
        </p:spPr>
        <p:txBody>
          <a:bodyPr vert="horz" wrap="square" lIns="0" tIns="0" rIns="0" bIns="0" rtlCol="0">
            <a:noAutofit/>
          </a:bodyPr>
          <a:lstStyle/>
          <a:p>
            <a:pPr algn="l"/>
            <a:endParaRPr lang="en-GB" sz="1200" kern="1200" dirty="0">
              <a:solidFill>
                <a:schemeClr val="tx2"/>
              </a:solidFill>
              <a:latin typeface="+mn-lt"/>
              <a:ea typeface="+mn-ea"/>
              <a:cs typeface="+mn-cs"/>
            </a:endParaRPr>
          </a:p>
        </p:txBody>
      </p:sp>
    </p:spTree>
    <p:extLst>
      <p:ext uri="{BB962C8B-B14F-4D97-AF65-F5344CB8AC3E}">
        <p14:creationId xmlns:p14="http://schemas.microsoft.com/office/powerpoint/2010/main" val="1471674364"/>
      </p:ext>
    </p:extLst>
  </p:cSld>
  <p:clrMapOvr>
    <a:masterClrMapping/>
  </p:clrMapOvr>
</p:sldLayout>
</file>

<file path=ppt/slideLayouts/slideLayout101.xml><?xml version="1.0" encoding="utf-8"?>
<p:sldLayout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F33EE33B-4F53-420D-A989-F7873DB5507B}"/>
              </a:ext>
            </a:extLst>
          </p:cNvPr>
          <p:cNvSpPr>
            <a:spLocks noGrp="1"/>
          </p:cNvSpPr>
          <p:nvPr>
            <p:ph type="pic" sz="quarter" idx="15"/>
          </p:nvPr>
        </p:nvSpPr>
        <p:spPr>
          <a:xfrm>
            <a:off x="6096000" y="0"/>
            <a:ext cx="6096000" cy="6858000"/>
          </a:xfrm>
          <a:solidFill>
            <a:schemeClr val="bg1">
              <a:lumMod val="85000"/>
            </a:schemeClr>
          </a:solidFill>
        </p:spPr>
        <p:txBody>
          <a:bodyPr/>
          <a:lstStyle/>
          <a:p>
            <a:r>
              <a:rPr lang="en-US"/>
              <a:t>Click icon to add picture</a:t>
            </a:r>
            <a:endParaRPr lang="en-GB"/>
          </a:p>
        </p:txBody>
      </p:sp>
      <p:sp>
        <p:nvSpPr>
          <p:cNvPr id="2" name="Title 1">
            <a:extLst>
              <a:ext uri="{FF2B5EF4-FFF2-40B4-BE49-F238E27FC236}">
                <a16:creationId xmlns:a16="http://schemas.microsoft.com/office/drawing/2014/main" id="{8F8DED2F-4DD3-49F6-8790-D81219D52020}"/>
              </a:ext>
            </a:extLst>
          </p:cNvPr>
          <p:cNvSpPr>
            <a:spLocks noGrp="1"/>
          </p:cNvSpPr>
          <p:nvPr>
            <p:ph type="title"/>
          </p:nvPr>
        </p:nvSpPr>
        <p:spPr>
          <a:xfrm>
            <a:off x="449264" y="452438"/>
            <a:ext cx="5004000" cy="394727"/>
          </a:xfrm>
        </p:spPr>
        <p:txBody>
          <a:body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819A0018-D466-4635-AEB7-4A78D6E174BE}"/>
              </a:ext>
            </a:extLst>
          </p:cNvPr>
          <p:cNvSpPr>
            <a:spLocks noGrp="1"/>
          </p:cNvSpPr>
          <p:nvPr>
            <p:ph sz="half" idx="1"/>
          </p:nvPr>
        </p:nvSpPr>
        <p:spPr>
          <a:xfrm>
            <a:off x="449263" y="1765300"/>
            <a:ext cx="5004000" cy="4364038"/>
          </a:xfrm>
        </p:spPr>
        <p:txBody>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Slide Number Placeholder 6">
            <a:extLst>
              <a:ext uri="{FF2B5EF4-FFF2-40B4-BE49-F238E27FC236}">
                <a16:creationId xmlns:a16="http://schemas.microsoft.com/office/drawing/2014/main" id="{94DA73DF-F05D-49AD-9955-5A8564E0F917}"/>
              </a:ext>
            </a:extLst>
          </p:cNvPr>
          <p:cNvSpPr>
            <a:spLocks noGrp="1"/>
          </p:cNvSpPr>
          <p:nvPr>
            <p:ph type="sldNum" sz="quarter" idx="12"/>
          </p:nvPr>
        </p:nvSpPr>
        <p:spPr/>
        <p:txBody>
          <a:bodyPr/>
          <a:lstStyle/>
          <a:p>
            <a:fld id="{AE40F04C-0113-48AC-B208-C432829543B5}" type="slidenum">
              <a:rPr lang="en-GB" smtClean="0"/>
              <a:t>‹#›</a:t>
            </a:fld>
            <a:endParaRPr lang="en-GB"/>
          </a:p>
        </p:txBody>
      </p:sp>
      <p:sp>
        <p:nvSpPr>
          <p:cNvPr id="10" name="Text Placeholder 9">
            <a:extLst>
              <a:ext uri="{FF2B5EF4-FFF2-40B4-BE49-F238E27FC236}">
                <a16:creationId xmlns:a16="http://schemas.microsoft.com/office/drawing/2014/main" id="{DDDEFC15-C422-428A-A763-421A92E530DB}"/>
              </a:ext>
            </a:extLst>
          </p:cNvPr>
          <p:cNvSpPr>
            <a:spLocks noGrp="1"/>
          </p:cNvSpPr>
          <p:nvPr>
            <p:ph type="body" sz="quarter" idx="14"/>
          </p:nvPr>
        </p:nvSpPr>
        <p:spPr>
          <a:xfrm>
            <a:off x="10471200" y="450000"/>
            <a:ext cx="1720800" cy="244800"/>
          </a:xfrm>
          <a:solidFill>
            <a:schemeClr val="accent1"/>
          </a:solidFill>
        </p:spPr>
        <p:txBody>
          <a:bodyPr lIns="151200" anchor="ctr"/>
          <a:lstStyle>
            <a:lvl1pPr>
              <a:tabLst>
                <a:tab pos="180000" algn="l"/>
              </a:tabLst>
              <a:defRPr sz="800">
                <a:solidFill>
                  <a:schemeClr val="tx1"/>
                </a:solidFill>
                <a:latin typeface="+mj-lt"/>
              </a:defRPr>
            </a:lvl1pPr>
          </a:lstStyle>
          <a:p>
            <a:pPr lvl="0"/>
            <a:r>
              <a:rPr lang="en-US"/>
              <a:t>Click to edit Master text styles</a:t>
            </a:r>
          </a:p>
        </p:txBody>
      </p:sp>
      <p:sp>
        <p:nvSpPr>
          <p:cNvPr id="13" name="Freeform 5">
            <a:extLst>
              <a:ext uri="{FF2B5EF4-FFF2-40B4-BE49-F238E27FC236}">
                <a16:creationId xmlns:a16="http://schemas.microsoft.com/office/drawing/2014/main" id="{79F812A4-F9EF-451B-A5D6-600F5F80D496}"/>
              </a:ext>
            </a:extLst>
          </p:cNvPr>
          <p:cNvSpPr>
            <a:spLocks noGrp="1" noEditPoints="1"/>
          </p:cNvSpPr>
          <p:nvPr>
            <p:ph type="pic" sz="quarter" idx="16" hasCustomPrompt="1"/>
          </p:nvPr>
        </p:nvSpPr>
        <p:spPr bwMode="auto">
          <a:xfrm>
            <a:off x="10170000" y="450000"/>
            <a:ext cx="155575" cy="247650"/>
          </a:xfrm>
          <a:custGeom>
            <a:avLst/>
            <a:gdLst>
              <a:gd name="T0" fmla="*/ 3592 w 8187"/>
              <a:gd name="T1" fmla="*/ 6018 h 13439"/>
              <a:gd name="T2" fmla="*/ 0 w 8187"/>
              <a:gd name="T3" fmla="*/ 2993 h 13439"/>
              <a:gd name="T4" fmla="*/ 3875 w 8187"/>
              <a:gd name="T5" fmla="*/ 0 h 13439"/>
              <a:gd name="T6" fmla="*/ 8098 w 8187"/>
              <a:gd name="T7" fmla="*/ 1922 h 13439"/>
              <a:gd name="T8" fmla="*/ 7073 w 8187"/>
              <a:gd name="T9" fmla="*/ 2678 h 13439"/>
              <a:gd name="T10" fmla="*/ 3875 w 8187"/>
              <a:gd name="T11" fmla="*/ 1166 h 13439"/>
              <a:gd name="T12" fmla="*/ 1339 w 8187"/>
              <a:gd name="T13" fmla="*/ 2946 h 13439"/>
              <a:gd name="T14" fmla="*/ 4474 w 8187"/>
              <a:gd name="T15" fmla="*/ 4931 h 13439"/>
              <a:gd name="T16" fmla="*/ 8187 w 8187"/>
              <a:gd name="T17" fmla="*/ 7816 h 13439"/>
              <a:gd name="T18" fmla="*/ 3592 w 8187"/>
              <a:gd name="T19" fmla="*/ 6018 h 13439"/>
              <a:gd name="T20" fmla="*/ 4596 w 8187"/>
              <a:gd name="T21" fmla="*/ 7421 h 13439"/>
              <a:gd name="T22" fmla="*/ 8187 w 8187"/>
              <a:gd name="T23" fmla="*/ 10445 h 13439"/>
              <a:gd name="T24" fmla="*/ 4312 w 8187"/>
              <a:gd name="T25" fmla="*/ 13439 h 13439"/>
              <a:gd name="T26" fmla="*/ 90 w 8187"/>
              <a:gd name="T27" fmla="*/ 11517 h 13439"/>
              <a:gd name="T28" fmla="*/ 1114 w 8187"/>
              <a:gd name="T29" fmla="*/ 10760 h 13439"/>
              <a:gd name="T30" fmla="*/ 4312 w 8187"/>
              <a:gd name="T31" fmla="*/ 12273 h 13439"/>
              <a:gd name="T32" fmla="*/ 6848 w 8187"/>
              <a:gd name="T33" fmla="*/ 10493 h 13439"/>
              <a:gd name="T34" fmla="*/ 3714 w 8187"/>
              <a:gd name="T35" fmla="*/ 8508 h 13439"/>
              <a:gd name="T36" fmla="*/ 0 w 8187"/>
              <a:gd name="T37" fmla="*/ 5623 h 13439"/>
              <a:gd name="T38" fmla="*/ 4596 w 8187"/>
              <a:gd name="T39" fmla="*/ 7421 h 134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187" h="13439">
                <a:moveTo>
                  <a:pt x="3592" y="6018"/>
                </a:moveTo>
                <a:cubicBezTo>
                  <a:pt x="1171" y="5623"/>
                  <a:pt x="0" y="4695"/>
                  <a:pt x="0" y="2993"/>
                </a:cubicBezTo>
                <a:cubicBezTo>
                  <a:pt x="0" y="1182"/>
                  <a:pt x="1528" y="0"/>
                  <a:pt x="3875" y="0"/>
                </a:cubicBezTo>
                <a:cubicBezTo>
                  <a:pt x="5939" y="0"/>
                  <a:pt x="7310" y="883"/>
                  <a:pt x="8098" y="1922"/>
                </a:cubicBezTo>
                <a:cubicBezTo>
                  <a:pt x="7073" y="2678"/>
                  <a:pt x="7073" y="2678"/>
                  <a:pt x="7073" y="2678"/>
                </a:cubicBezTo>
                <a:cubicBezTo>
                  <a:pt x="6616" y="2001"/>
                  <a:pt x="5656" y="1166"/>
                  <a:pt x="3875" y="1166"/>
                </a:cubicBezTo>
                <a:cubicBezTo>
                  <a:pt x="2300" y="1166"/>
                  <a:pt x="1339" y="1827"/>
                  <a:pt x="1339" y="2946"/>
                </a:cubicBezTo>
                <a:cubicBezTo>
                  <a:pt x="1339" y="4001"/>
                  <a:pt x="1938" y="4505"/>
                  <a:pt x="4474" y="4931"/>
                </a:cubicBezTo>
                <a:cubicBezTo>
                  <a:pt x="7121" y="5387"/>
                  <a:pt x="8047" y="6396"/>
                  <a:pt x="8187" y="7816"/>
                </a:cubicBezTo>
                <a:cubicBezTo>
                  <a:pt x="7349" y="6828"/>
                  <a:pt x="6073" y="6423"/>
                  <a:pt x="3592" y="6018"/>
                </a:cubicBezTo>
                <a:moveTo>
                  <a:pt x="4596" y="7421"/>
                </a:moveTo>
                <a:cubicBezTo>
                  <a:pt x="7016" y="7816"/>
                  <a:pt x="8187" y="8744"/>
                  <a:pt x="8187" y="10445"/>
                </a:cubicBezTo>
                <a:cubicBezTo>
                  <a:pt x="8187" y="12257"/>
                  <a:pt x="6659" y="13439"/>
                  <a:pt x="4312" y="13439"/>
                </a:cubicBezTo>
                <a:cubicBezTo>
                  <a:pt x="2248" y="13439"/>
                  <a:pt x="878" y="12557"/>
                  <a:pt x="90" y="11517"/>
                </a:cubicBezTo>
                <a:cubicBezTo>
                  <a:pt x="1114" y="10760"/>
                  <a:pt x="1114" y="10760"/>
                  <a:pt x="1114" y="10760"/>
                </a:cubicBezTo>
                <a:cubicBezTo>
                  <a:pt x="1571" y="11438"/>
                  <a:pt x="2532" y="12273"/>
                  <a:pt x="4312" y="12273"/>
                </a:cubicBezTo>
                <a:cubicBezTo>
                  <a:pt x="5888" y="12273"/>
                  <a:pt x="6848" y="11611"/>
                  <a:pt x="6848" y="10493"/>
                </a:cubicBezTo>
                <a:cubicBezTo>
                  <a:pt x="6848" y="9437"/>
                  <a:pt x="6250" y="8934"/>
                  <a:pt x="3714" y="8508"/>
                </a:cubicBezTo>
                <a:cubicBezTo>
                  <a:pt x="1067" y="8051"/>
                  <a:pt x="141" y="7043"/>
                  <a:pt x="0" y="5623"/>
                </a:cubicBezTo>
                <a:cubicBezTo>
                  <a:pt x="861" y="6652"/>
                  <a:pt x="2115" y="7016"/>
                  <a:pt x="4596" y="7421"/>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lvl1pPr>
              <a:defRPr/>
            </a:lvl1pPr>
          </a:lstStyle>
          <a:p>
            <a:r>
              <a:rPr lang="en-GB" dirty="0"/>
              <a:t> </a:t>
            </a:r>
          </a:p>
        </p:txBody>
      </p:sp>
      <p:sp>
        <p:nvSpPr>
          <p:cNvPr id="12" name="Text Placeholder 7">
            <a:extLst>
              <a:ext uri="{FF2B5EF4-FFF2-40B4-BE49-F238E27FC236}">
                <a16:creationId xmlns:a16="http://schemas.microsoft.com/office/drawing/2014/main" id="{774D5515-F14E-43A3-B4C3-6F9C203BFB69}"/>
              </a:ext>
            </a:extLst>
          </p:cNvPr>
          <p:cNvSpPr>
            <a:spLocks noGrp="1"/>
          </p:cNvSpPr>
          <p:nvPr>
            <p:ph type="body" sz="quarter" idx="13"/>
          </p:nvPr>
        </p:nvSpPr>
        <p:spPr>
          <a:xfrm>
            <a:off x="449264" y="874801"/>
            <a:ext cx="5004000" cy="442826"/>
          </a:xfrm>
        </p:spPr>
        <p:txBody>
          <a:bodyPr/>
          <a:lstStyle>
            <a:lvl1pPr>
              <a:defRPr sz="2800">
                <a:solidFill>
                  <a:schemeClr val="tx2"/>
                </a:solidFill>
                <a:latin typeface="+mn-lt"/>
              </a:defRPr>
            </a:lvl1pPr>
          </a:lstStyle>
          <a:p>
            <a:pPr lvl="0"/>
            <a:r>
              <a:rPr lang="en-US"/>
              <a:t>Click to edit Master text styles</a:t>
            </a:r>
          </a:p>
        </p:txBody>
      </p:sp>
      <p:sp>
        <p:nvSpPr>
          <p:cNvPr id="14" name="TextBox 13">
            <a:extLst>
              <a:ext uri="{FF2B5EF4-FFF2-40B4-BE49-F238E27FC236}">
                <a16:creationId xmlns:a16="http://schemas.microsoft.com/office/drawing/2014/main" id="{A3AB84C1-7912-4FF4-905F-7800747F601B}"/>
              </a:ext>
            </a:extLst>
          </p:cNvPr>
          <p:cNvSpPr txBox="1"/>
          <p:nvPr userDrawn="1">
            <p:custDataLst>
              <p:tags r:id="rId1"/>
            </p:custDataLst>
          </p:nvPr>
        </p:nvSpPr>
        <p:spPr>
          <a:xfrm>
            <a:off x="450000" y="6224400"/>
            <a:ext cx="3812400" cy="248400"/>
          </a:xfrm>
          <a:prstGeom prst="rect">
            <a:avLst/>
          </a:prstGeom>
          <a:noFill/>
        </p:spPr>
        <p:txBody>
          <a:bodyPr vert="horz" wrap="square" lIns="0" tIns="0" rIns="0" bIns="0" rtlCol="0">
            <a:noAutofit/>
          </a:bodyPr>
          <a:lstStyle/>
          <a:p>
            <a:pPr algn="l"/>
            <a:endParaRPr lang="en-GB" sz="1200" kern="1200" dirty="0">
              <a:solidFill>
                <a:schemeClr val="tx2"/>
              </a:solidFill>
              <a:latin typeface="+mn-lt"/>
              <a:ea typeface="+mn-ea"/>
              <a:cs typeface="+mn-cs"/>
            </a:endParaRPr>
          </a:p>
        </p:txBody>
      </p:sp>
    </p:spTree>
    <p:extLst>
      <p:ext uri="{BB962C8B-B14F-4D97-AF65-F5344CB8AC3E}">
        <p14:creationId xmlns:p14="http://schemas.microsoft.com/office/powerpoint/2010/main" val="2079652603"/>
      </p:ext>
    </p:extLst>
  </p:cSld>
  <p:clrMapOvr>
    <a:masterClrMapping/>
  </p:clrMapOvr>
</p:sldLayout>
</file>

<file path=ppt/slideLayouts/slideLayout102.xml><?xml version="1.0" encoding="utf-8"?>
<p:sldLayout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reserve="1" userDrawn="1">
  <p:cSld name="Text and Chart">
    <p:spTree>
      <p:nvGrpSpPr>
        <p:cNvPr id="1" name=""/>
        <p:cNvGrpSpPr/>
        <p:nvPr/>
      </p:nvGrpSpPr>
      <p:grpSpPr>
        <a:xfrm>
          <a:off x="0" y="0"/>
          <a:ext cx="0" cy="0"/>
          <a:chOff x="0" y="0"/>
          <a:chExt cx="0" cy="0"/>
        </a:xfrm>
      </p:grpSpPr>
      <p:sp>
        <p:nvSpPr>
          <p:cNvPr id="9" name="Chart Placeholder 8">
            <a:extLst>
              <a:ext uri="{FF2B5EF4-FFF2-40B4-BE49-F238E27FC236}">
                <a16:creationId xmlns:a16="http://schemas.microsoft.com/office/drawing/2014/main" id="{3EBAAAB9-1C97-4CE5-BF8B-BB1E1045DCB2}"/>
              </a:ext>
            </a:extLst>
          </p:cNvPr>
          <p:cNvSpPr>
            <a:spLocks noGrp="1"/>
          </p:cNvSpPr>
          <p:nvPr>
            <p:ph type="chart" sz="quarter" idx="15"/>
          </p:nvPr>
        </p:nvSpPr>
        <p:spPr>
          <a:xfrm>
            <a:off x="4812000" y="0"/>
            <a:ext cx="7380000" cy="6858000"/>
          </a:xfrm>
        </p:spPr>
        <p:txBody>
          <a:bodyPr/>
          <a:lstStyle/>
          <a:p>
            <a:r>
              <a:rPr lang="en-US"/>
              <a:t>Click icon to add chart</a:t>
            </a:r>
            <a:endParaRPr lang="en-GB" dirty="0"/>
          </a:p>
        </p:txBody>
      </p:sp>
      <p:sp>
        <p:nvSpPr>
          <p:cNvPr id="2" name="Title 1">
            <a:extLst>
              <a:ext uri="{FF2B5EF4-FFF2-40B4-BE49-F238E27FC236}">
                <a16:creationId xmlns:a16="http://schemas.microsoft.com/office/drawing/2014/main" id="{8F8DED2F-4DD3-49F6-8790-D81219D52020}"/>
              </a:ext>
            </a:extLst>
          </p:cNvPr>
          <p:cNvSpPr>
            <a:spLocks noGrp="1"/>
          </p:cNvSpPr>
          <p:nvPr>
            <p:ph type="title"/>
          </p:nvPr>
        </p:nvSpPr>
        <p:spPr>
          <a:xfrm>
            <a:off x="449264" y="452438"/>
            <a:ext cx="5004000" cy="394727"/>
          </a:xfrm>
        </p:spPr>
        <p:txBody>
          <a:body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819A0018-D466-4635-AEB7-4A78D6E174BE}"/>
              </a:ext>
            </a:extLst>
          </p:cNvPr>
          <p:cNvSpPr>
            <a:spLocks noGrp="1"/>
          </p:cNvSpPr>
          <p:nvPr>
            <p:ph sz="half" idx="1"/>
          </p:nvPr>
        </p:nvSpPr>
        <p:spPr>
          <a:xfrm>
            <a:off x="449263" y="1765300"/>
            <a:ext cx="3672000" cy="4364038"/>
          </a:xfrm>
        </p:spPr>
        <p:txBody>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Slide Number Placeholder 6">
            <a:extLst>
              <a:ext uri="{FF2B5EF4-FFF2-40B4-BE49-F238E27FC236}">
                <a16:creationId xmlns:a16="http://schemas.microsoft.com/office/drawing/2014/main" id="{94DA73DF-F05D-49AD-9955-5A8564E0F917}"/>
              </a:ext>
            </a:extLst>
          </p:cNvPr>
          <p:cNvSpPr>
            <a:spLocks noGrp="1"/>
          </p:cNvSpPr>
          <p:nvPr>
            <p:ph type="sldNum" sz="quarter" idx="12"/>
          </p:nvPr>
        </p:nvSpPr>
        <p:spPr/>
        <p:txBody>
          <a:bodyPr/>
          <a:lstStyle/>
          <a:p>
            <a:fld id="{AE40F04C-0113-48AC-B208-C432829543B5}" type="slidenum">
              <a:rPr lang="en-GB" smtClean="0"/>
              <a:t>‹#›</a:t>
            </a:fld>
            <a:endParaRPr lang="en-GB"/>
          </a:p>
        </p:txBody>
      </p:sp>
      <p:sp>
        <p:nvSpPr>
          <p:cNvPr id="11" name="Text Placeholder 9">
            <a:extLst>
              <a:ext uri="{FF2B5EF4-FFF2-40B4-BE49-F238E27FC236}">
                <a16:creationId xmlns:a16="http://schemas.microsoft.com/office/drawing/2014/main" id="{08CC745B-8847-40B0-A456-ABCBAED209F7}"/>
              </a:ext>
            </a:extLst>
          </p:cNvPr>
          <p:cNvSpPr>
            <a:spLocks noGrp="1"/>
          </p:cNvSpPr>
          <p:nvPr>
            <p:ph type="body" sz="quarter" idx="14"/>
          </p:nvPr>
        </p:nvSpPr>
        <p:spPr>
          <a:xfrm>
            <a:off x="10471200" y="450000"/>
            <a:ext cx="1720800" cy="244800"/>
          </a:xfrm>
          <a:solidFill>
            <a:schemeClr val="accent1"/>
          </a:solidFill>
        </p:spPr>
        <p:txBody>
          <a:bodyPr lIns="151200" anchor="ctr"/>
          <a:lstStyle>
            <a:lvl1pPr>
              <a:tabLst>
                <a:tab pos="180000" algn="l"/>
              </a:tabLst>
              <a:defRPr sz="800">
                <a:solidFill>
                  <a:schemeClr val="tx1"/>
                </a:solidFill>
                <a:latin typeface="+mj-lt"/>
              </a:defRPr>
            </a:lvl1pPr>
          </a:lstStyle>
          <a:p>
            <a:pPr lvl="0"/>
            <a:r>
              <a:rPr lang="en-US"/>
              <a:t>Click to edit Master text styles</a:t>
            </a:r>
          </a:p>
        </p:txBody>
      </p:sp>
      <p:sp>
        <p:nvSpPr>
          <p:cNvPr id="12" name="Text Placeholder 7">
            <a:extLst>
              <a:ext uri="{FF2B5EF4-FFF2-40B4-BE49-F238E27FC236}">
                <a16:creationId xmlns:a16="http://schemas.microsoft.com/office/drawing/2014/main" id="{CBED07DE-3CEF-4688-8E0F-D5C2EFB0707F}"/>
              </a:ext>
            </a:extLst>
          </p:cNvPr>
          <p:cNvSpPr>
            <a:spLocks noGrp="1"/>
          </p:cNvSpPr>
          <p:nvPr>
            <p:ph type="body" sz="quarter" idx="13"/>
          </p:nvPr>
        </p:nvSpPr>
        <p:spPr>
          <a:xfrm>
            <a:off x="449264" y="874801"/>
            <a:ext cx="5004000" cy="442826"/>
          </a:xfrm>
        </p:spPr>
        <p:txBody>
          <a:bodyPr/>
          <a:lstStyle>
            <a:lvl1pPr>
              <a:defRPr sz="2800">
                <a:solidFill>
                  <a:schemeClr val="tx2"/>
                </a:solidFill>
                <a:latin typeface="+mn-lt"/>
              </a:defRPr>
            </a:lvl1pPr>
          </a:lstStyle>
          <a:p>
            <a:pPr lvl="0"/>
            <a:r>
              <a:rPr lang="en-US"/>
              <a:t>Click to edit Master text styles</a:t>
            </a:r>
          </a:p>
        </p:txBody>
      </p:sp>
      <p:sp>
        <p:nvSpPr>
          <p:cNvPr id="10" name="TextBox 9">
            <a:extLst>
              <a:ext uri="{FF2B5EF4-FFF2-40B4-BE49-F238E27FC236}">
                <a16:creationId xmlns:a16="http://schemas.microsoft.com/office/drawing/2014/main" id="{CE58447E-C2C8-4913-9372-B12757372915}"/>
              </a:ext>
            </a:extLst>
          </p:cNvPr>
          <p:cNvSpPr txBox="1"/>
          <p:nvPr userDrawn="1">
            <p:custDataLst>
              <p:tags r:id="rId1"/>
            </p:custDataLst>
          </p:nvPr>
        </p:nvSpPr>
        <p:spPr>
          <a:xfrm>
            <a:off x="450000" y="6224400"/>
            <a:ext cx="3812400" cy="248400"/>
          </a:xfrm>
          <a:prstGeom prst="rect">
            <a:avLst/>
          </a:prstGeom>
          <a:noFill/>
        </p:spPr>
        <p:txBody>
          <a:bodyPr vert="horz" wrap="square" lIns="0" tIns="0" rIns="0" bIns="0" rtlCol="0">
            <a:noAutofit/>
          </a:bodyPr>
          <a:lstStyle/>
          <a:p>
            <a:pPr algn="l"/>
            <a:endParaRPr lang="en-GB" sz="1200" kern="1200" dirty="0">
              <a:solidFill>
                <a:schemeClr val="tx2"/>
              </a:solidFill>
              <a:latin typeface="+mn-lt"/>
              <a:ea typeface="+mn-ea"/>
              <a:cs typeface="+mn-cs"/>
            </a:endParaRPr>
          </a:p>
        </p:txBody>
      </p:sp>
    </p:spTree>
    <p:extLst>
      <p:ext uri="{BB962C8B-B14F-4D97-AF65-F5344CB8AC3E}">
        <p14:creationId xmlns:p14="http://schemas.microsoft.com/office/powerpoint/2010/main" val="2879251566"/>
      </p:ext>
    </p:extLst>
  </p:cSld>
  <p:clrMapOvr>
    <a:masterClrMapping/>
  </p:clrMapOvr>
</p:sldLayout>
</file>

<file path=ppt/slideLayouts/slideLayout103.xml><?xml version="1.0" encoding="utf-8"?>
<p:sldLayout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reserve="1" userDrawn="1">
  <p:cSld name="Hierarchy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067A2B-6F8F-48A6-A162-3FD2749F7DA4}"/>
              </a:ext>
            </a:extLst>
          </p:cNvPr>
          <p:cNvSpPr>
            <a:spLocks noGrp="1"/>
          </p:cNvSpPr>
          <p:nvPr>
            <p:ph type="title"/>
          </p:nvPr>
        </p:nvSpPr>
        <p:spPr/>
        <p:txBody>
          <a:bodyPr/>
          <a:lstStyle/>
          <a:p>
            <a:r>
              <a:rPr lang="en-US"/>
              <a:t>Click to edit Master title style</a:t>
            </a:r>
            <a:endParaRPr lang="en-GB"/>
          </a:p>
        </p:txBody>
      </p:sp>
      <p:sp>
        <p:nvSpPr>
          <p:cNvPr id="5" name="Slide Number Placeholder 4">
            <a:extLst>
              <a:ext uri="{FF2B5EF4-FFF2-40B4-BE49-F238E27FC236}">
                <a16:creationId xmlns:a16="http://schemas.microsoft.com/office/drawing/2014/main" id="{19FF0784-D4AF-4D63-A603-8D56F032C3A3}"/>
              </a:ext>
            </a:extLst>
          </p:cNvPr>
          <p:cNvSpPr>
            <a:spLocks noGrp="1"/>
          </p:cNvSpPr>
          <p:nvPr>
            <p:ph type="sldNum" sz="quarter" idx="12"/>
          </p:nvPr>
        </p:nvSpPr>
        <p:spPr/>
        <p:txBody>
          <a:bodyPr/>
          <a:lstStyle/>
          <a:p>
            <a:fld id="{AE40F04C-0113-48AC-B208-C432829543B5}" type="slidenum">
              <a:rPr lang="en-GB" smtClean="0"/>
              <a:pPr/>
              <a:t>‹#›</a:t>
            </a:fld>
            <a:endParaRPr lang="en-GB" dirty="0"/>
          </a:p>
        </p:txBody>
      </p:sp>
      <p:sp>
        <p:nvSpPr>
          <p:cNvPr id="24" name="Picture Placeholder 8">
            <a:extLst>
              <a:ext uri="{FF2B5EF4-FFF2-40B4-BE49-F238E27FC236}">
                <a16:creationId xmlns:a16="http://schemas.microsoft.com/office/drawing/2014/main" id="{B3AD5521-BC27-4A29-AC9D-5B0825BF5F11}"/>
              </a:ext>
            </a:extLst>
          </p:cNvPr>
          <p:cNvSpPr>
            <a:spLocks noGrp="1" noChangeAspect="1"/>
          </p:cNvSpPr>
          <p:nvPr>
            <p:ph type="pic" sz="quarter" idx="15"/>
          </p:nvPr>
        </p:nvSpPr>
        <p:spPr>
          <a:xfrm>
            <a:off x="3801600" y="1641600"/>
            <a:ext cx="1411200" cy="1411200"/>
          </a:xfrm>
          <a:prstGeom prst="ellipse">
            <a:avLst/>
          </a:prstGeom>
          <a:solidFill>
            <a:schemeClr val="bg1">
              <a:lumMod val="85000"/>
            </a:schemeClr>
          </a:solidFill>
        </p:spPr>
        <p:txBody>
          <a:bodyPr/>
          <a:lstStyle>
            <a:lvl1pPr algn="ctr">
              <a:defRPr sz="1000"/>
            </a:lvl1pPr>
          </a:lstStyle>
          <a:p>
            <a:r>
              <a:rPr lang="en-US"/>
              <a:t>Click icon to add picture</a:t>
            </a:r>
            <a:endParaRPr lang="en-GB" dirty="0"/>
          </a:p>
        </p:txBody>
      </p:sp>
      <p:sp>
        <p:nvSpPr>
          <p:cNvPr id="25" name="Picture Placeholder 8">
            <a:extLst>
              <a:ext uri="{FF2B5EF4-FFF2-40B4-BE49-F238E27FC236}">
                <a16:creationId xmlns:a16="http://schemas.microsoft.com/office/drawing/2014/main" id="{3EFF70B4-F894-4E6B-A06D-A768C465B941}"/>
              </a:ext>
            </a:extLst>
          </p:cNvPr>
          <p:cNvSpPr>
            <a:spLocks noGrp="1" noChangeAspect="1"/>
          </p:cNvSpPr>
          <p:nvPr>
            <p:ph type="pic" sz="quarter" idx="16"/>
          </p:nvPr>
        </p:nvSpPr>
        <p:spPr>
          <a:xfrm>
            <a:off x="1411200" y="4325771"/>
            <a:ext cx="1411200" cy="1411200"/>
          </a:xfrm>
          <a:prstGeom prst="ellipse">
            <a:avLst/>
          </a:prstGeom>
          <a:solidFill>
            <a:schemeClr val="bg1">
              <a:lumMod val="85000"/>
            </a:schemeClr>
          </a:solidFill>
        </p:spPr>
        <p:txBody>
          <a:bodyPr/>
          <a:lstStyle>
            <a:lvl1pPr algn="ctr">
              <a:defRPr sz="1000"/>
            </a:lvl1pPr>
          </a:lstStyle>
          <a:p>
            <a:r>
              <a:rPr lang="en-US"/>
              <a:t>Click icon to add picture</a:t>
            </a:r>
            <a:endParaRPr lang="en-GB"/>
          </a:p>
        </p:txBody>
      </p:sp>
      <p:sp>
        <p:nvSpPr>
          <p:cNvPr id="26" name="Picture Placeholder 8">
            <a:extLst>
              <a:ext uri="{FF2B5EF4-FFF2-40B4-BE49-F238E27FC236}">
                <a16:creationId xmlns:a16="http://schemas.microsoft.com/office/drawing/2014/main" id="{4E1BAADD-573A-4DD8-8F3A-3C0BF03DE682}"/>
              </a:ext>
            </a:extLst>
          </p:cNvPr>
          <p:cNvSpPr>
            <a:spLocks noGrp="1" noChangeAspect="1"/>
          </p:cNvSpPr>
          <p:nvPr>
            <p:ph type="pic" sz="quarter" idx="17"/>
          </p:nvPr>
        </p:nvSpPr>
        <p:spPr>
          <a:xfrm>
            <a:off x="3801600" y="4325771"/>
            <a:ext cx="1411200" cy="1411200"/>
          </a:xfrm>
          <a:prstGeom prst="ellipse">
            <a:avLst/>
          </a:prstGeom>
          <a:solidFill>
            <a:schemeClr val="bg1">
              <a:lumMod val="85000"/>
            </a:schemeClr>
          </a:solidFill>
        </p:spPr>
        <p:txBody>
          <a:bodyPr/>
          <a:lstStyle>
            <a:lvl1pPr algn="ctr">
              <a:defRPr sz="1000"/>
            </a:lvl1pPr>
          </a:lstStyle>
          <a:p>
            <a:r>
              <a:rPr lang="en-US"/>
              <a:t>Click icon to add picture</a:t>
            </a:r>
            <a:endParaRPr lang="en-GB" dirty="0"/>
          </a:p>
        </p:txBody>
      </p:sp>
      <p:sp>
        <p:nvSpPr>
          <p:cNvPr id="27" name="Picture Placeholder 8">
            <a:extLst>
              <a:ext uri="{FF2B5EF4-FFF2-40B4-BE49-F238E27FC236}">
                <a16:creationId xmlns:a16="http://schemas.microsoft.com/office/drawing/2014/main" id="{911045CB-237F-433E-BFF2-75262B4AFD60}"/>
              </a:ext>
            </a:extLst>
          </p:cNvPr>
          <p:cNvSpPr>
            <a:spLocks noGrp="1" noChangeAspect="1"/>
          </p:cNvSpPr>
          <p:nvPr>
            <p:ph type="pic" sz="quarter" idx="18"/>
          </p:nvPr>
        </p:nvSpPr>
        <p:spPr>
          <a:xfrm>
            <a:off x="6192000" y="4327200"/>
            <a:ext cx="1411200" cy="1411200"/>
          </a:xfrm>
          <a:prstGeom prst="ellipse">
            <a:avLst/>
          </a:prstGeom>
          <a:solidFill>
            <a:schemeClr val="bg1">
              <a:lumMod val="85000"/>
            </a:schemeClr>
          </a:solidFill>
        </p:spPr>
        <p:txBody>
          <a:bodyPr/>
          <a:lstStyle>
            <a:lvl1pPr algn="ctr">
              <a:defRPr sz="1000"/>
            </a:lvl1pPr>
          </a:lstStyle>
          <a:p>
            <a:r>
              <a:rPr lang="en-US"/>
              <a:t>Click icon to add picture</a:t>
            </a:r>
            <a:endParaRPr lang="en-GB"/>
          </a:p>
        </p:txBody>
      </p:sp>
      <p:sp>
        <p:nvSpPr>
          <p:cNvPr id="30" name="Picture Placeholder 8">
            <a:extLst>
              <a:ext uri="{FF2B5EF4-FFF2-40B4-BE49-F238E27FC236}">
                <a16:creationId xmlns:a16="http://schemas.microsoft.com/office/drawing/2014/main" id="{58A549A9-155D-4E88-B537-AFC7B6D0FDB4}"/>
              </a:ext>
            </a:extLst>
          </p:cNvPr>
          <p:cNvSpPr>
            <a:spLocks noGrp="1" noChangeAspect="1"/>
          </p:cNvSpPr>
          <p:nvPr>
            <p:ph type="pic" sz="quarter" idx="21"/>
          </p:nvPr>
        </p:nvSpPr>
        <p:spPr>
          <a:xfrm>
            <a:off x="9360000" y="1641600"/>
            <a:ext cx="1411200" cy="1411200"/>
          </a:xfrm>
          <a:prstGeom prst="ellipse">
            <a:avLst/>
          </a:prstGeom>
          <a:solidFill>
            <a:schemeClr val="bg1">
              <a:lumMod val="85000"/>
            </a:schemeClr>
          </a:solidFill>
        </p:spPr>
        <p:txBody>
          <a:bodyPr/>
          <a:lstStyle>
            <a:lvl1pPr algn="ctr">
              <a:defRPr sz="1000"/>
            </a:lvl1pPr>
          </a:lstStyle>
          <a:p>
            <a:r>
              <a:rPr lang="en-US"/>
              <a:t>Click icon to add picture</a:t>
            </a:r>
            <a:endParaRPr lang="en-GB"/>
          </a:p>
        </p:txBody>
      </p:sp>
      <p:sp>
        <p:nvSpPr>
          <p:cNvPr id="32" name="Picture Placeholder 8">
            <a:extLst>
              <a:ext uri="{FF2B5EF4-FFF2-40B4-BE49-F238E27FC236}">
                <a16:creationId xmlns:a16="http://schemas.microsoft.com/office/drawing/2014/main" id="{EFCE56DF-FFDC-4B9C-999E-4A038C865EFE}"/>
              </a:ext>
            </a:extLst>
          </p:cNvPr>
          <p:cNvSpPr>
            <a:spLocks noGrp="1" noChangeAspect="1"/>
          </p:cNvSpPr>
          <p:nvPr>
            <p:ph type="pic" sz="quarter" idx="23"/>
          </p:nvPr>
        </p:nvSpPr>
        <p:spPr>
          <a:xfrm>
            <a:off x="9360000" y="4325771"/>
            <a:ext cx="1411200" cy="1411200"/>
          </a:xfrm>
          <a:prstGeom prst="ellipse">
            <a:avLst/>
          </a:prstGeom>
          <a:solidFill>
            <a:schemeClr val="bg1">
              <a:lumMod val="85000"/>
            </a:schemeClr>
          </a:solidFill>
        </p:spPr>
        <p:txBody>
          <a:bodyPr/>
          <a:lstStyle>
            <a:lvl1pPr algn="ctr">
              <a:defRPr sz="1000"/>
            </a:lvl1pPr>
          </a:lstStyle>
          <a:p>
            <a:r>
              <a:rPr lang="en-US"/>
              <a:t>Click icon to add picture</a:t>
            </a:r>
            <a:endParaRPr lang="en-GB"/>
          </a:p>
        </p:txBody>
      </p:sp>
      <p:sp>
        <p:nvSpPr>
          <p:cNvPr id="34" name="Text Placeholder 9">
            <a:extLst>
              <a:ext uri="{FF2B5EF4-FFF2-40B4-BE49-F238E27FC236}">
                <a16:creationId xmlns:a16="http://schemas.microsoft.com/office/drawing/2014/main" id="{1CFC6CCB-0CAA-4FD1-8D3D-F7173819F75B}"/>
              </a:ext>
            </a:extLst>
          </p:cNvPr>
          <p:cNvSpPr>
            <a:spLocks noGrp="1"/>
          </p:cNvSpPr>
          <p:nvPr>
            <p:ph type="body" sz="quarter" idx="14"/>
          </p:nvPr>
        </p:nvSpPr>
        <p:spPr>
          <a:xfrm>
            <a:off x="10471200" y="450000"/>
            <a:ext cx="1720800" cy="244800"/>
          </a:xfrm>
          <a:solidFill>
            <a:schemeClr val="accent5"/>
          </a:solidFill>
        </p:spPr>
        <p:txBody>
          <a:bodyPr lIns="151200" anchor="ctr"/>
          <a:lstStyle>
            <a:lvl1pPr>
              <a:tabLst>
                <a:tab pos="180000" algn="l"/>
              </a:tabLst>
              <a:defRPr sz="800">
                <a:solidFill>
                  <a:schemeClr val="bg1"/>
                </a:solidFill>
                <a:latin typeface="+mj-lt"/>
              </a:defRPr>
            </a:lvl1pPr>
          </a:lstStyle>
          <a:p>
            <a:pPr lvl="0"/>
            <a:r>
              <a:rPr lang="en-US"/>
              <a:t>Click to edit Master text styles</a:t>
            </a:r>
          </a:p>
        </p:txBody>
      </p:sp>
      <p:sp>
        <p:nvSpPr>
          <p:cNvPr id="17" name="Text Placeholder 7">
            <a:extLst>
              <a:ext uri="{FF2B5EF4-FFF2-40B4-BE49-F238E27FC236}">
                <a16:creationId xmlns:a16="http://schemas.microsoft.com/office/drawing/2014/main" id="{A63F1EF1-EB76-4A9D-A7F6-05EF2DDB4789}"/>
              </a:ext>
            </a:extLst>
          </p:cNvPr>
          <p:cNvSpPr>
            <a:spLocks noGrp="1"/>
          </p:cNvSpPr>
          <p:nvPr>
            <p:ph type="body" sz="quarter" idx="13"/>
          </p:nvPr>
        </p:nvSpPr>
        <p:spPr>
          <a:xfrm>
            <a:off x="449263" y="874801"/>
            <a:ext cx="5646737" cy="442826"/>
          </a:xfrm>
        </p:spPr>
        <p:txBody>
          <a:bodyPr/>
          <a:lstStyle>
            <a:lvl1pPr>
              <a:defRPr sz="2800">
                <a:solidFill>
                  <a:schemeClr val="tx2"/>
                </a:solidFill>
                <a:latin typeface="+mn-lt"/>
              </a:defRPr>
            </a:lvl1pPr>
          </a:lstStyle>
          <a:p>
            <a:pPr lvl="0"/>
            <a:r>
              <a:rPr lang="en-US"/>
              <a:t>Click to edit Master text styles</a:t>
            </a:r>
          </a:p>
        </p:txBody>
      </p:sp>
    </p:spTree>
    <p:extLst>
      <p:ext uri="{BB962C8B-B14F-4D97-AF65-F5344CB8AC3E}">
        <p14:creationId xmlns:p14="http://schemas.microsoft.com/office/powerpoint/2010/main" val="192126181"/>
      </p:ext>
    </p:extLst>
  </p:cSld>
  <p:clrMapOvr>
    <a:masterClrMapping/>
  </p:clrMapOvr>
</p:sldLayout>
</file>

<file path=ppt/slideLayouts/slideLayout104.xml><?xml version="1.0" encoding="utf-8"?>
<p:sldLayout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reserve="1" userDrawn="1">
  <p:cSld name="Biography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0A8CD3-A71F-4878-97A6-3AAB2A6622F8}"/>
              </a:ext>
            </a:extLst>
          </p:cNvPr>
          <p:cNvSpPr>
            <a:spLocks noGrp="1"/>
          </p:cNvSpPr>
          <p:nvPr>
            <p:ph type="title"/>
          </p:nvPr>
        </p:nvSpPr>
        <p:spPr/>
        <p:txBody>
          <a:bodyPr/>
          <a:lstStyle/>
          <a:p>
            <a:r>
              <a:rPr lang="en-US"/>
              <a:t>Click to edit Master title style</a:t>
            </a:r>
            <a:endParaRPr lang="en-GB"/>
          </a:p>
        </p:txBody>
      </p:sp>
      <p:sp>
        <p:nvSpPr>
          <p:cNvPr id="5" name="Slide Number Placeholder 4">
            <a:extLst>
              <a:ext uri="{FF2B5EF4-FFF2-40B4-BE49-F238E27FC236}">
                <a16:creationId xmlns:a16="http://schemas.microsoft.com/office/drawing/2014/main" id="{527054FA-96A2-4938-B4B0-06AC7F58AFB5}"/>
              </a:ext>
            </a:extLst>
          </p:cNvPr>
          <p:cNvSpPr>
            <a:spLocks noGrp="1"/>
          </p:cNvSpPr>
          <p:nvPr>
            <p:ph type="sldNum" sz="quarter" idx="12"/>
          </p:nvPr>
        </p:nvSpPr>
        <p:spPr/>
        <p:txBody>
          <a:bodyPr/>
          <a:lstStyle/>
          <a:p>
            <a:fld id="{AE40F04C-0113-48AC-B208-C432829543B5}" type="slidenum">
              <a:rPr lang="en-GB" smtClean="0"/>
              <a:pPr/>
              <a:t>‹#›</a:t>
            </a:fld>
            <a:endParaRPr lang="en-GB" dirty="0"/>
          </a:p>
        </p:txBody>
      </p:sp>
      <p:sp>
        <p:nvSpPr>
          <p:cNvPr id="9" name="Picture Placeholder 8">
            <a:extLst>
              <a:ext uri="{FF2B5EF4-FFF2-40B4-BE49-F238E27FC236}">
                <a16:creationId xmlns:a16="http://schemas.microsoft.com/office/drawing/2014/main" id="{9F6D0183-2389-456A-AA9E-13CE25C78EC5}"/>
              </a:ext>
            </a:extLst>
          </p:cNvPr>
          <p:cNvSpPr>
            <a:spLocks noGrp="1" noChangeAspect="1"/>
          </p:cNvSpPr>
          <p:nvPr>
            <p:ph type="pic" sz="quarter" idx="15"/>
          </p:nvPr>
        </p:nvSpPr>
        <p:spPr>
          <a:xfrm>
            <a:off x="449262" y="1765300"/>
            <a:ext cx="1411200" cy="1411200"/>
          </a:xfrm>
          <a:prstGeom prst="ellipse">
            <a:avLst/>
          </a:prstGeom>
          <a:solidFill>
            <a:schemeClr val="bg1">
              <a:lumMod val="85000"/>
            </a:schemeClr>
          </a:solidFill>
        </p:spPr>
        <p:txBody>
          <a:bodyPr/>
          <a:lstStyle>
            <a:lvl1pPr algn="ctr">
              <a:defRPr sz="1000"/>
            </a:lvl1pPr>
          </a:lstStyle>
          <a:p>
            <a:r>
              <a:rPr lang="en-US"/>
              <a:t>Click icon to add picture</a:t>
            </a:r>
            <a:endParaRPr lang="en-GB"/>
          </a:p>
        </p:txBody>
      </p:sp>
      <p:sp>
        <p:nvSpPr>
          <p:cNvPr id="11" name="Text Placeholder 10">
            <a:extLst>
              <a:ext uri="{FF2B5EF4-FFF2-40B4-BE49-F238E27FC236}">
                <a16:creationId xmlns:a16="http://schemas.microsoft.com/office/drawing/2014/main" id="{9CEE54CF-6FBA-49FA-B6E1-A23C268E1808}"/>
              </a:ext>
            </a:extLst>
          </p:cNvPr>
          <p:cNvSpPr>
            <a:spLocks noGrp="1"/>
          </p:cNvSpPr>
          <p:nvPr>
            <p:ph type="body" sz="quarter" idx="16"/>
          </p:nvPr>
        </p:nvSpPr>
        <p:spPr>
          <a:xfrm>
            <a:off x="2106000" y="1765300"/>
            <a:ext cx="3347261" cy="1112371"/>
          </a:xfrm>
        </p:spPr>
        <p:txBody>
          <a:bodyPr/>
          <a:lstStyle>
            <a:lvl1pPr>
              <a:lnSpc>
                <a:spcPct val="100000"/>
              </a:lnSpc>
              <a:defRPr sz="2000"/>
            </a:lvl1pPr>
            <a:lvl2pPr>
              <a:lnSpc>
                <a:spcPct val="100000"/>
              </a:lnSpc>
              <a:defRPr sz="2000"/>
            </a:lvl2pPr>
            <a:lvl3pPr marL="0" indent="0">
              <a:lnSpc>
                <a:spcPct val="100000"/>
              </a:lnSpc>
              <a:buNone/>
              <a:tabLst>
                <a:tab pos="216000" algn="l"/>
              </a:tabLst>
              <a:defRPr sz="2000"/>
            </a:lvl3pPr>
          </a:lstStyle>
          <a:p>
            <a:pPr lvl="0"/>
            <a:r>
              <a:rPr lang="en-US"/>
              <a:t>Click to edit Master text styles</a:t>
            </a:r>
          </a:p>
          <a:p>
            <a:pPr lvl="1"/>
            <a:r>
              <a:rPr lang="en-US"/>
              <a:t>Second level</a:t>
            </a:r>
          </a:p>
        </p:txBody>
      </p:sp>
      <p:sp>
        <p:nvSpPr>
          <p:cNvPr id="12" name="Text Placeholder 10">
            <a:extLst>
              <a:ext uri="{FF2B5EF4-FFF2-40B4-BE49-F238E27FC236}">
                <a16:creationId xmlns:a16="http://schemas.microsoft.com/office/drawing/2014/main" id="{EE41C08A-59E5-4202-A537-BEDA3E9A53D1}"/>
              </a:ext>
            </a:extLst>
          </p:cNvPr>
          <p:cNvSpPr>
            <a:spLocks noGrp="1"/>
          </p:cNvSpPr>
          <p:nvPr>
            <p:ph type="body" sz="quarter" idx="17"/>
          </p:nvPr>
        </p:nvSpPr>
        <p:spPr>
          <a:xfrm>
            <a:off x="449261" y="4428000"/>
            <a:ext cx="5004000" cy="1701338"/>
          </a:xfrm>
        </p:spPr>
        <p:txBody>
          <a:bodyPr/>
          <a:lstStyle>
            <a:lvl1pPr>
              <a:defRPr sz="2000"/>
            </a:lvl1pPr>
            <a:lvl2pPr>
              <a:defRPr sz="2000"/>
            </a:lvl2pPr>
            <a:lvl3pPr>
              <a:defRPr sz="20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4" name="Picture Placeholder 8">
            <a:extLst>
              <a:ext uri="{FF2B5EF4-FFF2-40B4-BE49-F238E27FC236}">
                <a16:creationId xmlns:a16="http://schemas.microsoft.com/office/drawing/2014/main" id="{DEB11991-F3D8-478B-B274-2D3DB98C6028}"/>
              </a:ext>
            </a:extLst>
          </p:cNvPr>
          <p:cNvSpPr>
            <a:spLocks noGrp="1" noChangeAspect="1"/>
          </p:cNvSpPr>
          <p:nvPr>
            <p:ph type="pic" sz="quarter" idx="18"/>
          </p:nvPr>
        </p:nvSpPr>
        <p:spPr>
          <a:xfrm>
            <a:off x="6096001" y="1765300"/>
            <a:ext cx="1411200" cy="1411200"/>
          </a:xfrm>
          <a:prstGeom prst="ellipse">
            <a:avLst/>
          </a:prstGeom>
          <a:solidFill>
            <a:schemeClr val="bg1">
              <a:lumMod val="85000"/>
            </a:schemeClr>
          </a:solidFill>
        </p:spPr>
        <p:txBody>
          <a:bodyPr/>
          <a:lstStyle>
            <a:lvl1pPr algn="ctr">
              <a:defRPr sz="1000"/>
            </a:lvl1pPr>
          </a:lstStyle>
          <a:p>
            <a:r>
              <a:rPr lang="en-US"/>
              <a:t>Click icon to add picture</a:t>
            </a:r>
            <a:endParaRPr lang="en-GB"/>
          </a:p>
        </p:txBody>
      </p:sp>
      <p:sp>
        <p:nvSpPr>
          <p:cNvPr id="15" name="Text Placeholder 10">
            <a:extLst>
              <a:ext uri="{FF2B5EF4-FFF2-40B4-BE49-F238E27FC236}">
                <a16:creationId xmlns:a16="http://schemas.microsoft.com/office/drawing/2014/main" id="{442B94F0-BFE5-4C84-B012-FB4F3F6981E9}"/>
              </a:ext>
            </a:extLst>
          </p:cNvPr>
          <p:cNvSpPr>
            <a:spLocks noGrp="1"/>
          </p:cNvSpPr>
          <p:nvPr>
            <p:ph type="body" sz="quarter" idx="19"/>
          </p:nvPr>
        </p:nvSpPr>
        <p:spPr>
          <a:xfrm>
            <a:off x="7752739" y="1765300"/>
            <a:ext cx="3347261" cy="1112371"/>
          </a:xfrm>
        </p:spPr>
        <p:txBody>
          <a:bodyPr/>
          <a:lstStyle>
            <a:lvl1pPr>
              <a:lnSpc>
                <a:spcPct val="100000"/>
              </a:lnSpc>
              <a:defRPr sz="2000"/>
            </a:lvl1pPr>
            <a:lvl2pPr>
              <a:lnSpc>
                <a:spcPct val="100000"/>
              </a:lnSpc>
              <a:defRPr sz="2000"/>
            </a:lvl2pPr>
            <a:lvl3pPr marL="0" indent="0">
              <a:lnSpc>
                <a:spcPct val="100000"/>
              </a:lnSpc>
              <a:buNone/>
              <a:tabLst>
                <a:tab pos="216000" algn="l"/>
              </a:tabLst>
              <a:defRPr sz="2000"/>
            </a:lvl3pPr>
          </a:lstStyle>
          <a:p>
            <a:pPr lvl="0"/>
            <a:r>
              <a:rPr lang="en-US"/>
              <a:t>Click to edit Master text styles</a:t>
            </a:r>
          </a:p>
          <a:p>
            <a:pPr lvl="1"/>
            <a:r>
              <a:rPr lang="en-US"/>
              <a:t>Second level</a:t>
            </a:r>
          </a:p>
        </p:txBody>
      </p:sp>
      <p:sp>
        <p:nvSpPr>
          <p:cNvPr id="16" name="Text Placeholder 10">
            <a:extLst>
              <a:ext uri="{FF2B5EF4-FFF2-40B4-BE49-F238E27FC236}">
                <a16:creationId xmlns:a16="http://schemas.microsoft.com/office/drawing/2014/main" id="{45647B16-4D88-4597-A348-65B621189747}"/>
              </a:ext>
            </a:extLst>
          </p:cNvPr>
          <p:cNvSpPr>
            <a:spLocks noGrp="1"/>
          </p:cNvSpPr>
          <p:nvPr>
            <p:ph type="body" sz="quarter" idx="20"/>
          </p:nvPr>
        </p:nvSpPr>
        <p:spPr>
          <a:xfrm>
            <a:off x="6096000" y="4427999"/>
            <a:ext cx="5004000" cy="1701339"/>
          </a:xfrm>
        </p:spPr>
        <p:txBody>
          <a:bodyPr/>
          <a:lstStyle>
            <a:lvl1pPr>
              <a:defRPr sz="2000"/>
            </a:lvl1pPr>
            <a:lvl2pPr>
              <a:defRPr sz="2000"/>
            </a:lvl2pPr>
            <a:lvl3pPr>
              <a:defRPr sz="20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7" name="Text Placeholder 9">
            <a:extLst>
              <a:ext uri="{FF2B5EF4-FFF2-40B4-BE49-F238E27FC236}">
                <a16:creationId xmlns:a16="http://schemas.microsoft.com/office/drawing/2014/main" id="{63B50FEB-8122-4690-AE49-3573CEE4DDF8}"/>
              </a:ext>
            </a:extLst>
          </p:cNvPr>
          <p:cNvSpPr>
            <a:spLocks noGrp="1"/>
          </p:cNvSpPr>
          <p:nvPr>
            <p:ph type="body" sz="quarter" idx="14"/>
          </p:nvPr>
        </p:nvSpPr>
        <p:spPr>
          <a:xfrm>
            <a:off x="10471200" y="450000"/>
            <a:ext cx="1720800" cy="244800"/>
          </a:xfrm>
          <a:solidFill>
            <a:schemeClr val="accent5"/>
          </a:solidFill>
        </p:spPr>
        <p:txBody>
          <a:bodyPr lIns="151200" anchor="ctr"/>
          <a:lstStyle>
            <a:lvl1pPr>
              <a:tabLst>
                <a:tab pos="180000" algn="l"/>
              </a:tabLst>
              <a:defRPr sz="800">
                <a:solidFill>
                  <a:schemeClr val="bg1"/>
                </a:solidFill>
                <a:latin typeface="+mj-lt"/>
              </a:defRPr>
            </a:lvl1pPr>
          </a:lstStyle>
          <a:p>
            <a:pPr lvl="0"/>
            <a:r>
              <a:rPr lang="en-US"/>
              <a:t>Click to edit Master text styles</a:t>
            </a:r>
          </a:p>
        </p:txBody>
      </p:sp>
      <p:sp>
        <p:nvSpPr>
          <p:cNvPr id="18" name="Text Placeholder 7">
            <a:extLst>
              <a:ext uri="{FF2B5EF4-FFF2-40B4-BE49-F238E27FC236}">
                <a16:creationId xmlns:a16="http://schemas.microsoft.com/office/drawing/2014/main" id="{98C7EA3C-78E3-4374-8445-41D4D1E2D2CF}"/>
              </a:ext>
            </a:extLst>
          </p:cNvPr>
          <p:cNvSpPr>
            <a:spLocks noGrp="1"/>
          </p:cNvSpPr>
          <p:nvPr>
            <p:ph type="body" sz="quarter" idx="13"/>
          </p:nvPr>
        </p:nvSpPr>
        <p:spPr>
          <a:xfrm>
            <a:off x="449263" y="874801"/>
            <a:ext cx="5646737" cy="442826"/>
          </a:xfrm>
        </p:spPr>
        <p:txBody>
          <a:bodyPr/>
          <a:lstStyle>
            <a:lvl1pPr>
              <a:defRPr sz="2800">
                <a:solidFill>
                  <a:schemeClr val="tx2"/>
                </a:solidFill>
                <a:latin typeface="+mn-lt"/>
              </a:defRPr>
            </a:lvl1pPr>
          </a:lstStyle>
          <a:p>
            <a:pPr lvl="0"/>
            <a:r>
              <a:rPr lang="en-US"/>
              <a:t>Click to edit Master text styles</a:t>
            </a:r>
          </a:p>
        </p:txBody>
      </p:sp>
      <p:sp>
        <p:nvSpPr>
          <p:cNvPr id="7" name="Text Placeholder 6">
            <a:extLst>
              <a:ext uri="{FF2B5EF4-FFF2-40B4-BE49-F238E27FC236}">
                <a16:creationId xmlns:a16="http://schemas.microsoft.com/office/drawing/2014/main" id="{916410AA-00BD-4ABA-99F6-8D6D774F426E}"/>
              </a:ext>
            </a:extLst>
          </p:cNvPr>
          <p:cNvSpPr>
            <a:spLocks noGrp="1"/>
          </p:cNvSpPr>
          <p:nvPr>
            <p:ph type="body" sz="quarter" idx="21"/>
          </p:nvPr>
        </p:nvSpPr>
        <p:spPr>
          <a:xfrm>
            <a:off x="2106000" y="3204000"/>
            <a:ext cx="3347261" cy="628650"/>
          </a:xfrm>
        </p:spPr>
        <p:txBody>
          <a:bodyPr/>
          <a:lstStyle>
            <a:lvl1pPr>
              <a:defRPr sz="2000"/>
            </a:lvl1pPr>
          </a:lstStyle>
          <a:p>
            <a:pPr lvl="0"/>
            <a:r>
              <a:rPr lang="en-US"/>
              <a:t>Click to edit Master text styles</a:t>
            </a:r>
          </a:p>
        </p:txBody>
      </p:sp>
      <p:sp>
        <p:nvSpPr>
          <p:cNvPr id="19" name="Text Placeholder 6">
            <a:extLst>
              <a:ext uri="{FF2B5EF4-FFF2-40B4-BE49-F238E27FC236}">
                <a16:creationId xmlns:a16="http://schemas.microsoft.com/office/drawing/2014/main" id="{689A3393-A2D0-4995-B757-9B2DE7D6E2D4}"/>
              </a:ext>
            </a:extLst>
          </p:cNvPr>
          <p:cNvSpPr>
            <a:spLocks noGrp="1"/>
          </p:cNvSpPr>
          <p:nvPr>
            <p:ph type="body" sz="quarter" idx="22"/>
          </p:nvPr>
        </p:nvSpPr>
        <p:spPr>
          <a:xfrm>
            <a:off x="7752739" y="3204000"/>
            <a:ext cx="3347261" cy="628650"/>
          </a:xfrm>
        </p:spPr>
        <p:txBody>
          <a:bodyPr/>
          <a:lstStyle>
            <a:lvl1pPr>
              <a:defRPr sz="2000"/>
            </a:lvl1pPr>
          </a:lstStyle>
          <a:p>
            <a:pPr lvl="0"/>
            <a:r>
              <a:rPr lang="en-US"/>
              <a:t>Click to edit Master text styles</a:t>
            </a:r>
          </a:p>
        </p:txBody>
      </p:sp>
    </p:spTree>
    <p:extLst>
      <p:ext uri="{BB962C8B-B14F-4D97-AF65-F5344CB8AC3E}">
        <p14:creationId xmlns:p14="http://schemas.microsoft.com/office/powerpoint/2010/main" val="1777575175"/>
      </p:ext>
    </p:extLst>
  </p:cSld>
  <p:clrMapOvr>
    <a:masterClrMapping/>
  </p:clrMapOvr>
</p:sldLayout>
</file>

<file path=ppt/slideLayouts/slideLayout105.xml><?xml version="1.0" encoding="utf-8"?>
<p:sldLayout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reserve="1" userDrawn="1">
  <p:cSld name="Tombstone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1F88B-8D52-482D-BF81-189C85526805}"/>
              </a:ext>
            </a:extLst>
          </p:cNvPr>
          <p:cNvSpPr>
            <a:spLocks noGrp="1"/>
          </p:cNvSpPr>
          <p:nvPr>
            <p:ph type="title"/>
          </p:nvPr>
        </p:nvSpPr>
        <p:spPr/>
        <p:txBody>
          <a:bodyPr/>
          <a:lstStyle/>
          <a:p>
            <a:r>
              <a:rPr lang="en-US"/>
              <a:t>Click to edit Master title style</a:t>
            </a:r>
            <a:endParaRPr lang="en-GB"/>
          </a:p>
        </p:txBody>
      </p:sp>
      <p:sp>
        <p:nvSpPr>
          <p:cNvPr id="5" name="Slide Number Placeholder 4">
            <a:extLst>
              <a:ext uri="{FF2B5EF4-FFF2-40B4-BE49-F238E27FC236}">
                <a16:creationId xmlns:a16="http://schemas.microsoft.com/office/drawing/2014/main" id="{1E49F576-DBE4-4558-84E8-AEB1A240EFBB}"/>
              </a:ext>
            </a:extLst>
          </p:cNvPr>
          <p:cNvSpPr>
            <a:spLocks noGrp="1"/>
          </p:cNvSpPr>
          <p:nvPr>
            <p:ph type="sldNum" sz="quarter" idx="12"/>
          </p:nvPr>
        </p:nvSpPr>
        <p:spPr/>
        <p:txBody>
          <a:bodyPr/>
          <a:lstStyle/>
          <a:p>
            <a:fld id="{AE40F04C-0113-48AC-B208-C432829543B5}" type="slidenum">
              <a:rPr lang="en-GB" smtClean="0"/>
              <a:pPr/>
              <a:t>‹#›</a:t>
            </a:fld>
            <a:endParaRPr lang="en-GB" dirty="0"/>
          </a:p>
        </p:txBody>
      </p:sp>
      <p:sp>
        <p:nvSpPr>
          <p:cNvPr id="11" name="Picture Placeholder 10">
            <a:extLst>
              <a:ext uri="{FF2B5EF4-FFF2-40B4-BE49-F238E27FC236}">
                <a16:creationId xmlns:a16="http://schemas.microsoft.com/office/drawing/2014/main" id="{D33AAECA-AEAF-4004-93AA-0C938CD6D04E}"/>
              </a:ext>
            </a:extLst>
          </p:cNvPr>
          <p:cNvSpPr>
            <a:spLocks noGrp="1"/>
          </p:cNvSpPr>
          <p:nvPr>
            <p:ph type="pic" sz="quarter" idx="13"/>
          </p:nvPr>
        </p:nvSpPr>
        <p:spPr>
          <a:xfrm>
            <a:off x="581891" y="1897812"/>
            <a:ext cx="2449902" cy="1210834"/>
          </a:xfrm>
          <a:noFill/>
        </p:spPr>
        <p:txBody>
          <a:bodyPr/>
          <a:lstStyle/>
          <a:p>
            <a:r>
              <a:rPr lang="en-US"/>
              <a:t>Click icon to add picture</a:t>
            </a:r>
            <a:endParaRPr lang="en-GB"/>
          </a:p>
        </p:txBody>
      </p:sp>
      <p:sp>
        <p:nvSpPr>
          <p:cNvPr id="12" name="Picture Placeholder 10">
            <a:extLst>
              <a:ext uri="{FF2B5EF4-FFF2-40B4-BE49-F238E27FC236}">
                <a16:creationId xmlns:a16="http://schemas.microsoft.com/office/drawing/2014/main" id="{276D43D8-BE6E-4E29-BBDF-D81138C2FE65}"/>
              </a:ext>
            </a:extLst>
          </p:cNvPr>
          <p:cNvSpPr>
            <a:spLocks noGrp="1"/>
          </p:cNvSpPr>
          <p:nvPr>
            <p:ph type="pic" sz="quarter" idx="14"/>
          </p:nvPr>
        </p:nvSpPr>
        <p:spPr>
          <a:xfrm>
            <a:off x="3441698" y="1897812"/>
            <a:ext cx="2449902" cy="1210834"/>
          </a:xfrm>
          <a:noFill/>
        </p:spPr>
        <p:txBody>
          <a:bodyPr/>
          <a:lstStyle/>
          <a:p>
            <a:r>
              <a:rPr lang="en-US"/>
              <a:t>Click icon to add picture</a:t>
            </a:r>
            <a:endParaRPr lang="en-GB"/>
          </a:p>
        </p:txBody>
      </p:sp>
      <p:sp>
        <p:nvSpPr>
          <p:cNvPr id="13" name="Picture Placeholder 10">
            <a:extLst>
              <a:ext uri="{FF2B5EF4-FFF2-40B4-BE49-F238E27FC236}">
                <a16:creationId xmlns:a16="http://schemas.microsoft.com/office/drawing/2014/main" id="{17366548-1F6D-484A-A759-D06BB4F0D8B0}"/>
              </a:ext>
            </a:extLst>
          </p:cNvPr>
          <p:cNvSpPr>
            <a:spLocks noGrp="1"/>
          </p:cNvSpPr>
          <p:nvPr>
            <p:ph type="pic" sz="quarter" idx="15"/>
          </p:nvPr>
        </p:nvSpPr>
        <p:spPr>
          <a:xfrm>
            <a:off x="6301505" y="1897812"/>
            <a:ext cx="2449902" cy="1210834"/>
          </a:xfrm>
          <a:noFill/>
        </p:spPr>
        <p:txBody>
          <a:bodyPr/>
          <a:lstStyle/>
          <a:p>
            <a:r>
              <a:rPr lang="en-US"/>
              <a:t>Click icon to add picture</a:t>
            </a:r>
            <a:endParaRPr lang="en-GB"/>
          </a:p>
        </p:txBody>
      </p:sp>
      <p:sp>
        <p:nvSpPr>
          <p:cNvPr id="14" name="Picture Placeholder 10">
            <a:extLst>
              <a:ext uri="{FF2B5EF4-FFF2-40B4-BE49-F238E27FC236}">
                <a16:creationId xmlns:a16="http://schemas.microsoft.com/office/drawing/2014/main" id="{64063A26-F895-4883-8DFF-24D69749AAEC}"/>
              </a:ext>
            </a:extLst>
          </p:cNvPr>
          <p:cNvSpPr>
            <a:spLocks noGrp="1"/>
          </p:cNvSpPr>
          <p:nvPr>
            <p:ph type="pic" sz="quarter" idx="16"/>
          </p:nvPr>
        </p:nvSpPr>
        <p:spPr>
          <a:xfrm>
            <a:off x="9161312" y="1897812"/>
            <a:ext cx="2449902" cy="1210834"/>
          </a:xfrm>
          <a:noFill/>
        </p:spPr>
        <p:txBody>
          <a:bodyPr/>
          <a:lstStyle/>
          <a:p>
            <a:r>
              <a:rPr lang="en-US"/>
              <a:t>Click icon to add picture</a:t>
            </a:r>
            <a:endParaRPr lang="en-GB"/>
          </a:p>
        </p:txBody>
      </p:sp>
      <p:sp>
        <p:nvSpPr>
          <p:cNvPr id="15" name="Text Placeholder 9">
            <a:extLst>
              <a:ext uri="{FF2B5EF4-FFF2-40B4-BE49-F238E27FC236}">
                <a16:creationId xmlns:a16="http://schemas.microsoft.com/office/drawing/2014/main" id="{85D325A9-8B40-40D2-BEF0-167F6DB93679}"/>
              </a:ext>
            </a:extLst>
          </p:cNvPr>
          <p:cNvSpPr>
            <a:spLocks noGrp="1"/>
          </p:cNvSpPr>
          <p:nvPr>
            <p:ph type="body" sz="quarter" idx="25"/>
          </p:nvPr>
        </p:nvSpPr>
        <p:spPr>
          <a:xfrm>
            <a:off x="10471200" y="450000"/>
            <a:ext cx="1720800" cy="244800"/>
          </a:xfrm>
          <a:solidFill>
            <a:schemeClr val="accent5"/>
          </a:solidFill>
        </p:spPr>
        <p:txBody>
          <a:bodyPr lIns="151200" anchor="ctr"/>
          <a:lstStyle>
            <a:lvl1pPr>
              <a:tabLst>
                <a:tab pos="180000" algn="l"/>
              </a:tabLst>
              <a:defRPr sz="800">
                <a:solidFill>
                  <a:schemeClr val="bg1"/>
                </a:solidFill>
                <a:latin typeface="+mj-lt"/>
              </a:defRPr>
            </a:lvl1pPr>
          </a:lstStyle>
          <a:p>
            <a:pPr lvl="0"/>
            <a:r>
              <a:rPr lang="en-US"/>
              <a:t>Click to edit Master text styles</a:t>
            </a:r>
          </a:p>
        </p:txBody>
      </p:sp>
      <p:sp>
        <p:nvSpPr>
          <p:cNvPr id="16" name="Text Placeholder 7">
            <a:extLst>
              <a:ext uri="{FF2B5EF4-FFF2-40B4-BE49-F238E27FC236}">
                <a16:creationId xmlns:a16="http://schemas.microsoft.com/office/drawing/2014/main" id="{87E2AF08-1A67-4CB9-8E0A-D1D5E2A429BE}"/>
              </a:ext>
            </a:extLst>
          </p:cNvPr>
          <p:cNvSpPr>
            <a:spLocks noGrp="1"/>
          </p:cNvSpPr>
          <p:nvPr>
            <p:ph type="body" sz="quarter" idx="26"/>
          </p:nvPr>
        </p:nvSpPr>
        <p:spPr>
          <a:xfrm>
            <a:off x="449263" y="874801"/>
            <a:ext cx="5646737" cy="442826"/>
          </a:xfrm>
        </p:spPr>
        <p:txBody>
          <a:bodyPr/>
          <a:lstStyle>
            <a:lvl1pPr>
              <a:defRPr sz="2800">
                <a:solidFill>
                  <a:schemeClr val="tx2"/>
                </a:solidFill>
                <a:latin typeface="+mn-lt"/>
              </a:defRPr>
            </a:lvl1pPr>
          </a:lstStyle>
          <a:p>
            <a:pPr lvl="0"/>
            <a:r>
              <a:rPr lang="en-US"/>
              <a:t>Click to edit Master text styles</a:t>
            </a:r>
          </a:p>
        </p:txBody>
      </p:sp>
      <p:sp>
        <p:nvSpPr>
          <p:cNvPr id="17" name="TextBox 16">
            <a:extLst>
              <a:ext uri="{FF2B5EF4-FFF2-40B4-BE49-F238E27FC236}">
                <a16:creationId xmlns:a16="http://schemas.microsoft.com/office/drawing/2014/main" id="{08AF6D0F-6743-4DC5-B0C8-CCBF324E0927}"/>
              </a:ext>
            </a:extLst>
          </p:cNvPr>
          <p:cNvSpPr txBox="1"/>
          <p:nvPr userDrawn="1">
            <p:custDataLst>
              <p:tags r:id="rId1"/>
            </p:custDataLst>
          </p:nvPr>
        </p:nvSpPr>
        <p:spPr>
          <a:xfrm>
            <a:off x="450000" y="6224400"/>
            <a:ext cx="3812400" cy="248400"/>
          </a:xfrm>
          <a:prstGeom prst="rect">
            <a:avLst/>
          </a:prstGeom>
          <a:noFill/>
        </p:spPr>
        <p:txBody>
          <a:bodyPr vert="horz" wrap="square" lIns="0" tIns="0" rIns="0" bIns="0" rtlCol="0">
            <a:noAutofit/>
          </a:bodyPr>
          <a:lstStyle/>
          <a:p>
            <a:pPr algn="l"/>
            <a:endParaRPr lang="en-GB" sz="1200" kern="1200" dirty="0">
              <a:solidFill>
                <a:schemeClr val="tx2"/>
              </a:solidFill>
              <a:latin typeface="+mn-lt"/>
              <a:ea typeface="+mn-ea"/>
              <a:cs typeface="+mn-cs"/>
            </a:endParaRPr>
          </a:p>
        </p:txBody>
      </p:sp>
    </p:spTree>
    <p:extLst>
      <p:ext uri="{BB962C8B-B14F-4D97-AF65-F5344CB8AC3E}">
        <p14:creationId xmlns:p14="http://schemas.microsoft.com/office/powerpoint/2010/main" val="1250680663"/>
      </p:ext>
    </p:extLst>
  </p:cSld>
  <p:clrMapOvr>
    <a:masterClrMapping/>
  </p:clrMapOvr>
</p:sldLayout>
</file>

<file path=ppt/slideLayouts/slideLayout106.xml><?xml version="1.0" encoding="utf-8"?>
<p:sldLayout xmlns:a16="http://schemas.microsoft.com/office/drawing/2014/main" xmlns:mc="http://schemas.openxmlformats.org/markup-compatibility/2006" xmlns:p14="http://schemas.microsoft.com/office/powerpoint/2010/main"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E0A07D-9301-491E-8623-B7B180EC7373}"/>
              </a:ext>
            </a:extLst>
          </p:cNvPr>
          <p:cNvSpPr>
            <a:spLocks noGrp="1"/>
          </p:cNvSpPr>
          <p:nvPr>
            <p:ph type="title"/>
          </p:nvPr>
        </p:nvSpPr>
        <p:spPr/>
        <p:txBody>
          <a:bodyPr/>
          <a:lstStyle/>
          <a:p>
            <a:r>
              <a:rPr lang="en-US"/>
              <a:t>Click to edit Master title style</a:t>
            </a:r>
            <a:endParaRPr lang="en-GB"/>
          </a:p>
        </p:txBody>
      </p:sp>
      <p:sp>
        <p:nvSpPr>
          <p:cNvPr id="5" name="Slide Number Placeholder 4">
            <a:extLst>
              <a:ext uri="{FF2B5EF4-FFF2-40B4-BE49-F238E27FC236}">
                <a16:creationId xmlns:a16="http://schemas.microsoft.com/office/drawing/2014/main" id="{F70B5D14-1CB2-406C-8D02-2A0EE9617528}"/>
              </a:ext>
            </a:extLst>
          </p:cNvPr>
          <p:cNvSpPr>
            <a:spLocks noGrp="1"/>
          </p:cNvSpPr>
          <p:nvPr>
            <p:ph type="sldNum" sz="quarter" idx="12"/>
          </p:nvPr>
        </p:nvSpPr>
        <p:spPr/>
        <p:txBody>
          <a:bodyPr/>
          <a:lstStyle/>
          <a:p>
            <a:fld id="{AE40F04C-0113-48AC-B208-C432829543B5}" type="slidenum">
              <a:rPr lang="en-GB" smtClean="0"/>
              <a:pPr/>
              <a:t>‹#›</a:t>
            </a:fld>
            <a:endParaRPr lang="en-GB" dirty="0"/>
          </a:p>
        </p:txBody>
      </p:sp>
      <p:sp>
        <p:nvSpPr>
          <p:cNvPr id="8" name="Text Placeholder 7">
            <a:extLst>
              <a:ext uri="{FF2B5EF4-FFF2-40B4-BE49-F238E27FC236}">
                <a16:creationId xmlns:a16="http://schemas.microsoft.com/office/drawing/2014/main" id="{6B2305D9-5707-4D8B-AFD3-912E7B460BA7}"/>
              </a:ext>
            </a:extLst>
          </p:cNvPr>
          <p:cNvSpPr>
            <a:spLocks noGrp="1"/>
          </p:cNvSpPr>
          <p:nvPr>
            <p:ph type="body" sz="quarter" idx="13" hasCustomPrompt="1"/>
          </p:nvPr>
        </p:nvSpPr>
        <p:spPr>
          <a:xfrm>
            <a:off x="449262" y="1765300"/>
            <a:ext cx="1252954" cy="582613"/>
          </a:xfrm>
          <a:solidFill>
            <a:srgbClr val="FEA8AD"/>
          </a:solidFill>
        </p:spPr>
        <p:txBody>
          <a:bodyPr anchor="ctr"/>
          <a:lstStyle>
            <a:lvl1pPr algn="ctr">
              <a:defRPr sz="1800">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0000</a:t>
            </a:r>
            <a:endParaRPr lang="en-GB" dirty="0"/>
          </a:p>
        </p:txBody>
      </p:sp>
      <p:sp>
        <p:nvSpPr>
          <p:cNvPr id="18" name="Text Placeholder 7">
            <a:extLst>
              <a:ext uri="{FF2B5EF4-FFF2-40B4-BE49-F238E27FC236}">
                <a16:creationId xmlns:a16="http://schemas.microsoft.com/office/drawing/2014/main" id="{5799B4EC-0D9D-4169-8208-222381382C22}"/>
              </a:ext>
            </a:extLst>
          </p:cNvPr>
          <p:cNvSpPr>
            <a:spLocks noGrp="1"/>
          </p:cNvSpPr>
          <p:nvPr>
            <p:ph type="body" sz="quarter" idx="14" hasCustomPrompt="1"/>
          </p:nvPr>
        </p:nvSpPr>
        <p:spPr>
          <a:xfrm>
            <a:off x="1727373" y="1765300"/>
            <a:ext cx="1252954" cy="582613"/>
          </a:xfrm>
          <a:solidFill>
            <a:schemeClr val="bg2"/>
          </a:solidFill>
        </p:spPr>
        <p:txBody>
          <a:bodyPr anchor="ctr"/>
          <a:lstStyle>
            <a:lvl1pPr algn="ctr">
              <a:defRPr sz="1800">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0000</a:t>
            </a:r>
            <a:endParaRPr lang="en-GB" dirty="0"/>
          </a:p>
        </p:txBody>
      </p:sp>
      <p:sp>
        <p:nvSpPr>
          <p:cNvPr id="19" name="Text Placeholder 7">
            <a:extLst>
              <a:ext uri="{FF2B5EF4-FFF2-40B4-BE49-F238E27FC236}">
                <a16:creationId xmlns:a16="http://schemas.microsoft.com/office/drawing/2014/main" id="{4427CA06-443D-435C-8140-FA6FC3065B82}"/>
              </a:ext>
            </a:extLst>
          </p:cNvPr>
          <p:cNvSpPr>
            <a:spLocks noGrp="1"/>
          </p:cNvSpPr>
          <p:nvPr>
            <p:ph type="body" sz="quarter" idx="15" hasCustomPrompt="1"/>
          </p:nvPr>
        </p:nvSpPr>
        <p:spPr>
          <a:xfrm>
            <a:off x="3005484" y="1765300"/>
            <a:ext cx="1252954" cy="582613"/>
          </a:xfrm>
          <a:solidFill>
            <a:srgbClr val="FEA8AD"/>
          </a:solidFill>
        </p:spPr>
        <p:txBody>
          <a:bodyPr anchor="ctr"/>
          <a:lstStyle>
            <a:lvl1pPr algn="ctr">
              <a:defRPr sz="1800">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0000</a:t>
            </a:r>
            <a:endParaRPr lang="en-GB" dirty="0"/>
          </a:p>
        </p:txBody>
      </p:sp>
      <p:sp>
        <p:nvSpPr>
          <p:cNvPr id="20" name="Text Placeholder 7">
            <a:extLst>
              <a:ext uri="{FF2B5EF4-FFF2-40B4-BE49-F238E27FC236}">
                <a16:creationId xmlns:a16="http://schemas.microsoft.com/office/drawing/2014/main" id="{AFC47942-411E-45EF-8CBB-FA05B39F0A1E}"/>
              </a:ext>
            </a:extLst>
          </p:cNvPr>
          <p:cNvSpPr>
            <a:spLocks noGrp="1"/>
          </p:cNvSpPr>
          <p:nvPr>
            <p:ph type="body" sz="quarter" idx="16" hasCustomPrompt="1"/>
          </p:nvPr>
        </p:nvSpPr>
        <p:spPr>
          <a:xfrm>
            <a:off x="4283595" y="1765300"/>
            <a:ext cx="1252954" cy="582613"/>
          </a:xfrm>
          <a:solidFill>
            <a:srgbClr val="FEA8AD"/>
          </a:solidFill>
        </p:spPr>
        <p:txBody>
          <a:bodyPr anchor="ctr"/>
          <a:lstStyle>
            <a:lvl1pPr algn="ctr">
              <a:defRPr sz="1800">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0000</a:t>
            </a:r>
            <a:endParaRPr lang="en-GB" dirty="0"/>
          </a:p>
        </p:txBody>
      </p:sp>
      <p:sp>
        <p:nvSpPr>
          <p:cNvPr id="21" name="Text Placeholder 7">
            <a:extLst>
              <a:ext uri="{FF2B5EF4-FFF2-40B4-BE49-F238E27FC236}">
                <a16:creationId xmlns:a16="http://schemas.microsoft.com/office/drawing/2014/main" id="{2FBE7E2C-2D27-4F6C-8F77-9B8142C61D61}"/>
              </a:ext>
            </a:extLst>
          </p:cNvPr>
          <p:cNvSpPr>
            <a:spLocks noGrp="1"/>
          </p:cNvSpPr>
          <p:nvPr>
            <p:ph type="body" sz="quarter" idx="17" hasCustomPrompt="1"/>
          </p:nvPr>
        </p:nvSpPr>
        <p:spPr>
          <a:xfrm>
            <a:off x="5561706" y="1765300"/>
            <a:ext cx="1252954" cy="582613"/>
          </a:xfrm>
          <a:solidFill>
            <a:srgbClr val="FEA8AD"/>
          </a:solidFill>
        </p:spPr>
        <p:txBody>
          <a:bodyPr anchor="ctr"/>
          <a:lstStyle>
            <a:lvl1pPr algn="ctr">
              <a:defRPr sz="1800">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0000</a:t>
            </a:r>
            <a:endParaRPr lang="en-GB" dirty="0"/>
          </a:p>
        </p:txBody>
      </p:sp>
      <p:sp>
        <p:nvSpPr>
          <p:cNvPr id="22" name="Text Placeholder 7">
            <a:extLst>
              <a:ext uri="{FF2B5EF4-FFF2-40B4-BE49-F238E27FC236}">
                <a16:creationId xmlns:a16="http://schemas.microsoft.com/office/drawing/2014/main" id="{5056FF18-3D80-4275-8AFC-3415B733624D}"/>
              </a:ext>
            </a:extLst>
          </p:cNvPr>
          <p:cNvSpPr>
            <a:spLocks noGrp="1"/>
          </p:cNvSpPr>
          <p:nvPr>
            <p:ph type="body" sz="quarter" idx="18" hasCustomPrompt="1"/>
          </p:nvPr>
        </p:nvSpPr>
        <p:spPr>
          <a:xfrm>
            <a:off x="6839817" y="1765300"/>
            <a:ext cx="1252954" cy="582613"/>
          </a:xfrm>
          <a:solidFill>
            <a:schemeClr val="bg2"/>
          </a:solidFill>
        </p:spPr>
        <p:txBody>
          <a:bodyPr anchor="ctr"/>
          <a:lstStyle>
            <a:lvl1pPr algn="ctr">
              <a:defRPr sz="1800">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0000</a:t>
            </a:r>
            <a:endParaRPr lang="en-GB" dirty="0"/>
          </a:p>
        </p:txBody>
      </p:sp>
      <p:sp>
        <p:nvSpPr>
          <p:cNvPr id="23" name="Text Placeholder 7">
            <a:extLst>
              <a:ext uri="{FF2B5EF4-FFF2-40B4-BE49-F238E27FC236}">
                <a16:creationId xmlns:a16="http://schemas.microsoft.com/office/drawing/2014/main" id="{3AE6CE3E-983D-46A8-B36E-AF39D8FC379A}"/>
              </a:ext>
            </a:extLst>
          </p:cNvPr>
          <p:cNvSpPr>
            <a:spLocks noGrp="1"/>
          </p:cNvSpPr>
          <p:nvPr>
            <p:ph type="body" sz="quarter" idx="19" hasCustomPrompt="1"/>
          </p:nvPr>
        </p:nvSpPr>
        <p:spPr>
          <a:xfrm>
            <a:off x="8117928" y="1765300"/>
            <a:ext cx="1252954" cy="582613"/>
          </a:xfrm>
          <a:solidFill>
            <a:srgbClr val="FEA8AD"/>
          </a:solidFill>
        </p:spPr>
        <p:txBody>
          <a:bodyPr anchor="ctr"/>
          <a:lstStyle>
            <a:lvl1pPr algn="ctr">
              <a:defRPr sz="1800">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0000</a:t>
            </a:r>
            <a:endParaRPr lang="en-GB" dirty="0"/>
          </a:p>
        </p:txBody>
      </p:sp>
      <p:sp>
        <p:nvSpPr>
          <p:cNvPr id="24" name="Text Placeholder 7">
            <a:extLst>
              <a:ext uri="{FF2B5EF4-FFF2-40B4-BE49-F238E27FC236}">
                <a16:creationId xmlns:a16="http://schemas.microsoft.com/office/drawing/2014/main" id="{FBB9B619-3FE2-419C-8C88-BBF20AC17B25}"/>
              </a:ext>
            </a:extLst>
          </p:cNvPr>
          <p:cNvSpPr>
            <a:spLocks noGrp="1"/>
          </p:cNvSpPr>
          <p:nvPr>
            <p:ph type="body" sz="quarter" idx="20" hasCustomPrompt="1"/>
          </p:nvPr>
        </p:nvSpPr>
        <p:spPr>
          <a:xfrm>
            <a:off x="9396038" y="1765300"/>
            <a:ext cx="1252954" cy="582613"/>
          </a:xfrm>
          <a:solidFill>
            <a:schemeClr val="bg2"/>
          </a:solidFill>
        </p:spPr>
        <p:txBody>
          <a:bodyPr anchor="ctr"/>
          <a:lstStyle>
            <a:lvl1pPr algn="ctr">
              <a:defRPr sz="1800">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0000</a:t>
            </a:r>
            <a:endParaRPr lang="en-GB" dirty="0"/>
          </a:p>
        </p:txBody>
      </p:sp>
      <p:sp>
        <p:nvSpPr>
          <p:cNvPr id="25" name="Text Placeholder 7">
            <a:extLst>
              <a:ext uri="{FF2B5EF4-FFF2-40B4-BE49-F238E27FC236}">
                <a16:creationId xmlns:a16="http://schemas.microsoft.com/office/drawing/2014/main" id="{6947D52B-8936-4689-A163-BC2C60451149}"/>
              </a:ext>
            </a:extLst>
          </p:cNvPr>
          <p:cNvSpPr>
            <a:spLocks noGrp="1"/>
          </p:cNvSpPr>
          <p:nvPr>
            <p:ph type="body" sz="quarter" idx="21" hasCustomPrompt="1"/>
          </p:nvPr>
        </p:nvSpPr>
        <p:spPr>
          <a:xfrm>
            <a:off x="10674148" y="1766393"/>
            <a:ext cx="1517851" cy="582613"/>
          </a:xfrm>
          <a:solidFill>
            <a:srgbClr val="FEA8AD"/>
          </a:solidFill>
        </p:spPr>
        <p:txBody>
          <a:bodyPr anchor="ctr"/>
          <a:lstStyle>
            <a:lvl1pPr algn="ctr">
              <a:defRPr sz="1800">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0000</a:t>
            </a:r>
            <a:endParaRPr lang="en-GB" dirty="0"/>
          </a:p>
        </p:txBody>
      </p:sp>
      <p:sp>
        <p:nvSpPr>
          <p:cNvPr id="26" name="Picture Placeholder 8">
            <a:extLst>
              <a:ext uri="{FF2B5EF4-FFF2-40B4-BE49-F238E27FC236}">
                <a16:creationId xmlns:a16="http://schemas.microsoft.com/office/drawing/2014/main" id="{1E69882D-291E-4333-A6DE-1ECE226AFECA}"/>
              </a:ext>
            </a:extLst>
          </p:cNvPr>
          <p:cNvSpPr>
            <a:spLocks noGrp="1" noChangeAspect="1"/>
          </p:cNvSpPr>
          <p:nvPr>
            <p:ph type="pic" sz="quarter" idx="22"/>
          </p:nvPr>
        </p:nvSpPr>
        <p:spPr>
          <a:xfrm>
            <a:off x="5571472" y="3182400"/>
            <a:ext cx="1242000" cy="1242000"/>
          </a:xfrm>
          <a:prstGeom prst="ellipse">
            <a:avLst/>
          </a:prstGeom>
          <a:solidFill>
            <a:schemeClr val="bg1">
              <a:lumMod val="85000"/>
            </a:schemeClr>
          </a:solidFill>
        </p:spPr>
        <p:txBody>
          <a:bodyPr/>
          <a:lstStyle>
            <a:lvl1pPr algn="ctr">
              <a:defRPr sz="1000"/>
            </a:lvl1pPr>
          </a:lstStyle>
          <a:p>
            <a:r>
              <a:rPr lang="en-US"/>
              <a:t>Click icon to add picture</a:t>
            </a:r>
            <a:endParaRPr lang="en-GB" dirty="0"/>
          </a:p>
        </p:txBody>
      </p:sp>
      <p:sp>
        <p:nvSpPr>
          <p:cNvPr id="30" name="Picture Placeholder 8">
            <a:extLst>
              <a:ext uri="{FF2B5EF4-FFF2-40B4-BE49-F238E27FC236}">
                <a16:creationId xmlns:a16="http://schemas.microsoft.com/office/drawing/2014/main" id="{B9D5CDF1-FB6A-45C6-BCE9-04396285418A}"/>
              </a:ext>
            </a:extLst>
          </p:cNvPr>
          <p:cNvSpPr>
            <a:spLocks noGrp="1" noChangeAspect="1"/>
          </p:cNvSpPr>
          <p:nvPr>
            <p:ph type="pic" sz="quarter" idx="23"/>
          </p:nvPr>
        </p:nvSpPr>
        <p:spPr>
          <a:xfrm>
            <a:off x="9393350" y="3182400"/>
            <a:ext cx="1242000" cy="1242000"/>
          </a:xfrm>
          <a:prstGeom prst="ellipse">
            <a:avLst/>
          </a:prstGeom>
          <a:solidFill>
            <a:schemeClr val="bg1">
              <a:lumMod val="85000"/>
            </a:schemeClr>
          </a:solidFill>
        </p:spPr>
        <p:txBody>
          <a:bodyPr/>
          <a:lstStyle>
            <a:lvl1pPr algn="ctr">
              <a:defRPr sz="1000"/>
            </a:lvl1pPr>
          </a:lstStyle>
          <a:p>
            <a:r>
              <a:rPr lang="en-US"/>
              <a:t>Click icon to add picture</a:t>
            </a:r>
            <a:endParaRPr lang="en-GB" dirty="0"/>
          </a:p>
        </p:txBody>
      </p:sp>
      <p:sp>
        <p:nvSpPr>
          <p:cNvPr id="32" name="Text Placeholder 9">
            <a:extLst>
              <a:ext uri="{FF2B5EF4-FFF2-40B4-BE49-F238E27FC236}">
                <a16:creationId xmlns:a16="http://schemas.microsoft.com/office/drawing/2014/main" id="{DEDE4091-3F99-4980-A396-1F8F2A770E39}"/>
              </a:ext>
            </a:extLst>
          </p:cNvPr>
          <p:cNvSpPr>
            <a:spLocks noGrp="1"/>
          </p:cNvSpPr>
          <p:nvPr>
            <p:ph type="body" sz="quarter" idx="25"/>
          </p:nvPr>
        </p:nvSpPr>
        <p:spPr>
          <a:xfrm>
            <a:off x="10471200" y="450000"/>
            <a:ext cx="1720800" cy="244800"/>
          </a:xfrm>
          <a:solidFill>
            <a:schemeClr val="accent5"/>
          </a:solidFill>
        </p:spPr>
        <p:txBody>
          <a:bodyPr lIns="151200" anchor="ctr"/>
          <a:lstStyle>
            <a:lvl1pPr>
              <a:tabLst>
                <a:tab pos="180000" algn="l"/>
              </a:tabLst>
              <a:defRPr sz="800">
                <a:solidFill>
                  <a:schemeClr val="bg1"/>
                </a:solidFill>
                <a:latin typeface="+mj-lt"/>
              </a:defRPr>
            </a:lvl1pPr>
          </a:lstStyle>
          <a:p>
            <a:pPr lvl="0"/>
            <a:r>
              <a:rPr lang="en-US"/>
              <a:t>Click to edit Master text styles</a:t>
            </a:r>
          </a:p>
        </p:txBody>
      </p:sp>
      <p:sp>
        <p:nvSpPr>
          <p:cNvPr id="28" name="Text Placeholder 7">
            <a:extLst>
              <a:ext uri="{FF2B5EF4-FFF2-40B4-BE49-F238E27FC236}">
                <a16:creationId xmlns:a16="http://schemas.microsoft.com/office/drawing/2014/main" id="{DC6844EA-B8E0-48B6-8B2E-177B4A05F504}"/>
              </a:ext>
            </a:extLst>
          </p:cNvPr>
          <p:cNvSpPr>
            <a:spLocks noGrp="1"/>
          </p:cNvSpPr>
          <p:nvPr>
            <p:ph type="body" sz="quarter" idx="26"/>
          </p:nvPr>
        </p:nvSpPr>
        <p:spPr>
          <a:xfrm>
            <a:off x="449263" y="874801"/>
            <a:ext cx="5646737" cy="442826"/>
          </a:xfrm>
        </p:spPr>
        <p:txBody>
          <a:bodyPr/>
          <a:lstStyle>
            <a:lvl1pPr>
              <a:defRPr sz="2800">
                <a:solidFill>
                  <a:schemeClr val="tx2"/>
                </a:solidFill>
                <a:latin typeface="+mn-lt"/>
              </a:defRPr>
            </a:lvl1pPr>
          </a:lstStyle>
          <a:p>
            <a:pPr lvl="0"/>
            <a:r>
              <a:rPr lang="en-US"/>
              <a:t>Click to edit Master text styles</a:t>
            </a:r>
          </a:p>
        </p:txBody>
      </p:sp>
      <mc:AlternateContent xmlns:mc="http://schemas.openxmlformats.org/markup-compatibility/2006" xmlns:p14="http://schemas.microsoft.com/office/powerpoint/2010/main">
        <mc:Choice Requires="p14">
          <p:contentPart p14:bwMode="auto" r:id="rId2">
            <p14:nvContentPartPr>
              <p14:cNvPr id="6" name="Ink 5">
                <a:extLst>
                  <a:ext uri="{FF2B5EF4-FFF2-40B4-BE49-F238E27FC236}">
                    <a16:creationId xmlns:a16="http://schemas.microsoft.com/office/drawing/2014/main" id="{60516AC6-FFB1-490E-9E30-65BC90CFA8C2}"/>
                  </a:ext>
                </a:extLst>
              </p14:cNvPr>
              <p14:cNvContentPartPr/>
              <p14:nvPr userDrawn="1"/>
            </p14:nvContentPartPr>
            <p14:xfrm>
              <a:off x="9752241" y="3714395"/>
              <a:ext cx="360" cy="360"/>
            </p14:xfrm>
          </p:contentPart>
        </mc:Choice>
        <mc:Fallback>
          <p:pic>
            <p:nvPicPr>
              <p:cNvPr id="6" name="Ink 5">
                <a:extLst>
                  <a:ext uri="{FF2B5EF4-FFF2-40B4-BE49-F238E27FC236}">
                    <a16:creationId xmlns:a16="http://schemas.microsoft.com/office/drawing/2014/main" id="{60516AC6-FFB1-490E-9E30-65BC90CFA8C2}"/>
                  </a:ext>
                </a:extLst>
              </p:cNvPr>
              <p:cNvPicPr/>
              <p:nvPr/>
            </p:nvPicPr>
            <p:blipFill>
              <a:blip r:embed="rId3"/>
              <a:stretch>
                <a:fillRect/>
              </a:stretch>
            </p:blipFill>
            <p:spPr>
              <a:xfrm>
                <a:off x="9743241" y="3705755"/>
                <a:ext cx="18000" cy="18000"/>
              </a:xfrm>
              <a:prstGeom prst="rect">
                <a:avLst/>
              </a:prstGeom>
            </p:spPr>
          </p:pic>
        </mc:Fallback>
      </mc:AlternateContent>
    </p:spTree>
    <p:extLst>
      <p:ext uri="{BB962C8B-B14F-4D97-AF65-F5344CB8AC3E}">
        <p14:creationId xmlns:p14="http://schemas.microsoft.com/office/powerpoint/2010/main" val="2876210149"/>
      </p:ext>
    </p:extLst>
  </p:cSld>
  <p:clrMapOvr>
    <a:masterClrMapping/>
  </p:clrMapOvr>
</p:sldLayout>
</file>

<file path=ppt/slideLayouts/slideLayout107.xml><?xml version="1.0" encoding="utf-8"?>
<p:sldLayout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123B9D-566C-4BF1-A35B-A011B11D159A}"/>
              </a:ext>
            </a:extLst>
          </p:cNvPr>
          <p:cNvSpPr>
            <a:spLocks noGrp="1"/>
          </p:cNvSpPr>
          <p:nvPr>
            <p:ph type="title"/>
          </p:nvPr>
        </p:nvSpPr>
        <p:spPr/>
        <p:txBody>
          <a:bodyPr/>
          <a:lstStyle/>
          <a:p>
            <a:r>
              <a:rPr lang="en-US"/>
              <a:t>Click to edit Master title style</a:t>
            </a:r>
            <a:endParaRPr lang="en-GB" dirty="0"/>
          </a:p>
        </p:txBody>
      </p:sp>
      <p:sp>
        <p:nvSpPr>
          <p:cNvPr id="5" name="Slide Number Placeholder 4">
            <a:extLst>
              <a:ext uri="{FF2B5EF4-FFF2-40B4-BE49-F238E27FC236}">
                <a16:creationId xmlns:a16="http://schemas.microsoft.com/office/drawing/2014/main" id="{7352386D-DD4E-4CAE-8BCD-D00DBDAD7C74}"/>
              </a:ext>
            </a:extLst>
          </p:cNvPr>
          <p:cNvSpPr>
            <a:spLocks noGrp="1"/>
          </p:cNvSpPr>
          <p:nvPr>
            <p:ph type="sldNum" sz="quarter" idx="12"/>
          </p:nvPr>
        </p:nvSpPr>
        <p:spPr/>
        <p:txBody>
          <a:bodyPr/>
          <a:lstStyle/>
          <a:p>
            <a:fld id="{AE40F04C-0113-48AC-B208-C432829543B5}" type="slidenum">
              <a:rPr lang="en-GB" smtClean="0"/>
              <a:t>‹#›</a:t>
            </a:fld>
            <a:endParaRPr lang="en-GB" dirty="0"/>
          </a:p>
        </p:txBody>
      </p:sp>
      <p:sp>
        <p:nvSpPr>
          <p:cNvPr id="6" name="Text Placeholder 7">
            <a:extLst>
              <a:ext uri="{FF2B5EF4-FFF2-40B4-BE49-F238E27FC236}">
                <a16:creationId xmlns:a16="http://schemas.microsoft.com/office/drawing/2014/main" id="{1DB89648-86B0-4B76-8DD3-0C599B335BAE}"/>
              </a:ext>
            </a:extLst>
          </p:cNvPr>
          <p:cNvSpPr>
            <a:spLocks noGrp="1"/>
          </p:cNvSpPr>
          <p:nvPr>
            <p:ph type="body" sz="quarter" idx="13"/>
          </p:nvPr>
        </p:nvSpPr>
        <p:spPr>
          <a:xfrm>
            <a:off x="449263" y="874801"/>
            <a:ext cx="5646737" cy="442826"/>
          </a:xfrm>
        </p:spPr>
        <p:txBody>
          <a:bodyPr/>
          <a:lstStyle>
            <a:lvl1pPr>
              <a:defRPr sz="2800">
                <a:solidFill>
                  <a:schemeClr val="tx2"/>
                </a:solidFill>
                <a:latin typeface="+mn-lt"/>
              </a:defRPr>
            </a:lvl1pPr>
          </a:lstStyle>
          <a:p>
            <a:pPr lvl="0"/>
            <a:r>
              <a:rPr lang="en-US"/>
              <a:t>Click to edit Master text styles</a:t>
            </a:r>
          </a:p>
        </p:txBody>
      </p:sp>
      <p:sp>
        <p:nvSpPr>
          <p:cNvPr id="8" name="Text Placeholder 9">
            <a:extLst>
              <a:ext uri="{FF2B5EF4-FFF2-40B4-BE49-F238E27FC236}">
                <a16:creationId xmlns:a16="http://schemas.microsoft.com/office/drawing/2014/main" id="{0B77FED6-9369-4A2E-B65C-1BEBBCC7E08A}"/>
              </a:ext>
            </a:extLst>
          </p:cNvPr>
          <p:cNvSpPr>
            <a:spLocks noGrp="1"/>
          </p:cNvSpPr>
          <p:nvPr>
            <p:ph type="body" sz="quarter" idx="14"/>
          </p:nvPr>
        </p:nvSpPr>
        <p:spPr>
          <a:xfrm>
            <a:off x="10471200" y="450000"/>
            <a:ext cx="1720800" cy="244800"/>
          </a:xfrm>
          <a:solidFill>
            <a:schemeClr val="accent5"/>
          </a:solidFill>
        </p:spPr>
        <p:txBody>
          <a:bodyPr lIns="151200" anchor="ctr"/>
          <a:lstStyle>
            <a:lvl1pPr>
              <a:tabLst>
                <a:tab pos="180000" algn="l"/>
              </a:tabLst>
              <a:defRPr sz="800">
                <a:solidFill>
                  <a:schemeClr val="bg1"/>
                </a:solidFill>
                <a:latin typeface="+mj-lt"/>
              </a:defRPr>
            </a:lvl1pPr>
          </a:lstStyle>
          <a:p>
            <a:pPr lvl="0"/>
            <a:r>
              <a:rPr lang="en-US"/>
              <a:t>Click to edit Master text styles</a:t>
            </a:r>
          </a:p>
        </p:txBody>
      </p:sp>
    </p:spTree>
    <p:extLst>
      <p:ext uri="{BB962C8B-B14F-4D97-AF65-F5344CB8AC3E}">
        <p14:creationId xmlns:p14="http://schemas.microsoft.com/office/powerpoint/2010/main" val="2662571025"/>
      </p:ext>
    </p:extLst>
  </p:cSld>
  <p:clrMapOvr>
    <a:masterClrMapping/>
  </p:clrMapOvr>
</p:sldLayout>
</file>

<file path=ppt/slideLayouts/slideLayout108.xml><?xml version="1.0" encoding="utf-8"?>
<p:sldLayout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reserve="1" userDrawn="1">
  <p:cSld name="Title Only Coral">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123B9D-566C-4BF1-A35B-A011B11D159A}"/>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GB"/>
          </a:p>
        </p:txBody>
      </p:sp>
      <p:sp>
        <p:nvSpPr>
          <p:cNvPr id="5" name="Slide Number Placeholder 4">
            <a:extLst>
              <a:ext uri="{FF2B5EF4-FFF2-40B4-BE49-F238E27FC236}">
                <a16:creationId xmlns:a16="http://schemas.microsoft.com/office/drawing/2014/main" id="{7352386D-DD4E-4CAE-8BCD-D00DBDAD7C74}"/>
              </a:ext>
            </a:extLst>
          </p:cNvPr>
          <p:cNvSpPr>
            <a:spLocks noGrp="1"/>
          </p:cNvSpPr>
          <p:nvPr>
            <p:ph type="sldNum" sz="quarter" idx="12"/>
          </p:nvPr>
        </p:nvSpPr>
        <p:spPr/>
        <p:txBody>
          <a:bodyPr/>
          <a:lstStyle>
            <a:lvl1pPr>
              <a:defRPr>
                <a:solidFill>
                  <a:schemeClr val="bg1"/>
                </a:solidFill>
              </a:defRPr>
            </a:lvl1pPr>
          </a:lstStyle>
          <a:p>
            <a:fld id="{AE40F04C-0113-48AC-B208-C432829543B5}" type="slidenum">
              <a:rPr lang="en-GB" smtClean="0"/>
              <a:pPr/>
              <a:t>‹#›</a:t>
            </a:fld>
            <a:endParaRPr lang="en-GB"/>
          </a:p>
        </p:txBody>
      </p:sp>
      <p:sp>
        <p:nvSpPr>
          <p:cNvPr id="6" name="Text Placeholder 7">
            <a:extLst>
              <a:ext uri="{FF2B5EF4-FFF2-40B4-BE49-F238E27FC236}">
                <a16:creationId xmlns:a16="http://schemas.microsoft.com/office/drawing/2014/main" id="{1DB89648-86B0-4B76-8DD3-0C599B335BAE}"/>
              </a:ext>
            </a:extLst>
          </p:cNvPr>
          <p:cNvSpPr>
            <a:spLocks noGrp="1"/>
          </p:cNvSpPr>
          <p:nvPr>
            <p:ph type="body" sz="quarter" idx="13"/>
          </p:nvPr>
        </p:nvSpPr>
        <p:spPr>
          <a:xfrm>
            <a:off x="449263" y="874801"/>
            <a:ext cx="5646737" cy="442826"/>
          </a:xfrm>
        </p:spPr>
        <p:txBody>
          <a:bodyPr/>
          <a:lstStyle>
            <a:lvl1pPr>
              <a:defRPr sz="2800">
                <a:solidFill>
                  <a:schemeClr val="bg1"/>
                </a:solidFill>
                <a:latin typeface="+mn-lt"/>
              </a:defRPr>
            </a:lvl1pPr>
          </a:lstStyle>
          <a:p>
            <a:pPr lvl="0"/>
            <a:r>
              <a:rPr lang="en-US"/>
              <a:t>Click to edit Master text styles</a:t>
            </a:r>
          </a:p>
        </p:txBody>
      </p:sp>
      <p:sp>
        <p:nvSpPr>
          <p:cNvPr id="8" name="Text Placeholder 9">
            <a:extLst>
              <a:ext uri="{FF2B5EF4-FFF2-40B4-BE49-F238E27FC236}">
                <a16:creationId xmlns:a16="http://schemas.microsoft.com/office/drawing/2014/main" id="{0B77FED6-9369-4A2E-B65C-1BEBBCC7E08A}"/>
              </a:ext>
            </a:extLst>
          </p:cNvPr>
          <p:cNvSpPr>
            <a:spLocks noGrp="1"/>
          </p:cNvSpPr>
          <p:nvPr>
            <p:ph type="body" sz="quarter" idx="14"/>
          </p:nvPr>
        </p:nvSpPr>
        <p:spPr>
          <a:xfrm>
            <a:off x="10471200" y="450000"/>
            <a:ext cx="1720800" cy="244800"/>
          </a:xfrm>
          <a:solidFill>
            <a:schemeClr val="accent5"/>
          </a:solidFill>
        </p:spPr>
        <p:txBody>
          <a:bodyPr lIns="151200" anchor="ctr"/>
          <a:lstStyle>
            <a:lvl1pPr>
              <a:tabLst>
                <a:tab pos="180000" algn="l"/>
              </a:tabLst>
              <a:defRPr sz="800">
                <a:solidFill>
                  <a:schemeClr val="bg1"/>
                </a:solidFill>
                <a:latin typeface="+mj-lt"/>
              </a:defRPr>
            </a:lvl1pPr>
          </a:lstStyle>
          <a:p>
            <a:pPr lvl="0"/>
            <a:r>
              <a:rPr lang="en-US"/>
              <a:t>Click to edit Master text styles</a:t>
            </a:r>
          </a:p>
        </p:txBody>
      </p:sp>
      <p:sp>
        <p:nvSpPr>
          <p:cNvPr id="9" name="TextBox 8">
            <a:extLst>
              <a:ext uri="{FF2B5EF4-FFF2-40B4-BE49-F238E27FC236}">
                <a16:creationId xmlns:a16="http://schemas.microsoft.com/office/drawing/2014/main" id="{10FE9E85-32B5-4EFD-8AB9-3A3C955531F8}"/>
              </a:ext>
            </a:extLst>
          </p:cNvPr>
          <p:cNvSpPr txBox="1"/>
          <p:nvPr userDrawn="1">
            <p:custDataLst>
              <p:tags r:id="rId1"/>
            </p:custDataLst>
          </p:nvPr>
        </p:nvSpPr>
        <p:spPr>
          <a:xfrm>
            <a:off x="450000" y="6224400"/>
            <a:ext cx="3812400" cy="248400"/>
          </a:xfrm>
          <a:prstGeom prst="rect">
            <a:avLst/>
          </a:prstGeom>
          <a:noFill/>
        </p:spPr>
        <p:txBody>
          <a:bodyPr vert="horz" wrap="square" lIns="0" tIns="0" rIns="0" bIns="0" rtlCol="0">
            <a:noAutofit/>
          </a:bodyPr>
          <a:lstStyle/>
          <a:p>
            <a:pPr algn="l"/>
            <a:endParaRPr lang="en-GB" sz="1200" kern="1200" dirty="0">
              <a:solidFill>
                <a:srgbClr val="FFFFFF"/>
              </a:solidFill>
              <a:latin typeface="+mn-lt"/>
              <a:ea typeface="+mn-ea"/>
              <a:cs typeface="+mn-cs"/>
            </a:endParaRPr>
          </a:p>
        </p:txBody>
      </p:sp>
    </p:spTree>
    <p:extLst>
      <p:ext uri="{BB962C8B-B14F-4D97-AF65-F5344CB8AC3E}">
        <p14:creationId xmlns:p14="http://schemas.microsoft.com/office/powerpoint/2010/main" val="2518813579"/>
      </p:ext>
    </p:extLst>
  </p:cSld>
  <p:clrMapOvr>
    <a:overrideClrMapping bg1="dk1" tx1="lt1" bg2="dk2" tx2="lt2" accent1="accent1" accent2="accent2" accent3="accent3" accent4="accent4" accent5="accent5" accent6="accent6" hlink="hlink" folHlink="folHlink"/>
  </p:clrMapOvr>
</p:sldLayout>
</file>

<file path=ppt/slideLayouts/slideLayout109.xml><?xml version="1.0" encoding="utf-8"?>
<p:sldLayout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5CC5CCC-3EC7-4614-8E66-66AAEC56D797}"/>
              </a:ext>
            </a:extLst>
          </p:cNvPr>
          <p:cNvSpPr>
            <a:spLocks noGrp="1"/>
          </p:cNvSpPr>
          <p:nvPr>
            <p:ph type="sldNum" sz="quarter" idx="12"/>
          </p:nvPr>
        </p:nvSpPr>
        <p:spPr/>
        <p:txBody>
          <a:bodyPr/>
          <a:lstStyle/>
          <a:p>
            <a:fld id="{AE40F04C-0113-48AC-B208-C432829543B5}" type="slidenum">
              <a:rPr lang="en-GB" smtClean="0"/>
              <a:t>‹#›</a:t>
            </a:fld>
            <a:endParaRPr lang="en-GB"/>
          </a:p>
        </p:txBody>
      </p:sp>
      <p:sp>
        <p:nvSpPr>
          <p:cNvPr id="5" name="Text Placeholder 9">
            <a:extLst>
              <a:ext uri="{FF2B5EF4-FFF2-40B4-BE49-F238E27FC236}">
                <a16:creationId xmlns:a16="http://schemas.microsoft.com/office/drawing/2014/main" id="{FDB9E97A-9610-4657-8FF5-994CC317E27C}"/>
              </a:ext>
            </a:extLst>
          </p:cNvPr>
          <p:cNvSpPr>
            <a:spLocks noGrp="1"/>
          </p:cNvSpPr>
          <p:nvPr>
            <p:ph type="body" sz="quarter" idx="14"/>
          </p:nvPr>
        </p:nvSpPr>
        <p:spPr>
          <a:xfrm>
            <a:off x="10471200" y="450000"/>
            <a:ext cx="1720800" cy="244800"/>
          </a:xfrm>
          <a:solidFill>
            <a:schemeClr val="accent5"/>
          </a:solidFill>
        </p:spPr>
        <p:txBody>
          <a:bodyPr lIns="151200" anchor="ctr"/>
          <a:lstStyle>
            <a:lvl1pPr>
              <a:tabLst>
                <a:tab pos="180000" algn="l"/>
              </a:tabLst>
              <a:defRPr sz="800">
                <a:solidFill>
                  <a:schemeClr val="bg1"/>
                </a:solidFill>
                <a:latin typeface="+mj-lt"/>
              </a:defRPr>
            </a:lvl1pPr>
          </a:lstStyle>
          <a:p>
            <a:pPr lvl="0"/>
            <a:r>
              <a:rPr lang="en-US"/>
              <a:t>Click to edit Master text styles</a:t>
            </a:r>
          </a:p>
        </p:txBody>
      </p:sp>
    </p:spTree>
    <p:extLst>
      <p:ext uri="{BB962C8B-B14F-4D97-AF65-F5344CB8AC3E}">
        <p14:creationId xmlns:p14="http://schemas.microsoft.com/office/powerpoint/2010/main" val="1121811321"/>
      </p:ext>
    </p:extLst>
  </p:cSld>
  <p:clrMapOvr>
    <a:masterClrMapping/>
  </p:clrMapOvr>
</p:sldLayout>
</file>

<file path=ppt/slideLayouts/slideLayout11.xml><?xml version="1.0" encoding="utf-8"?>
<p:sldLayout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showMasterSp="0" preserve="1" userDrawn="1">
  <p:cSld name="Quotation 2">
    <p:bg>
      <p:bgPr>
        <a:solidFill>
          <a:srgbClr val="FC515B"/>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A1EFC64-A2A1-41DF-8BBA-5FF44FA98104}"/>
              </a:ext>
            </a:extLst>
          </p:cNvPr>
          <p:cNvSpPr>
            <a:spLocks noGrp="1"/>
          </p:cNvSpPr>
          <p:nvPr>
            <p:ph type="sldNum" sz="quarter" idx="12"/>
          </p:nvPr>
        </p:nvSpPr>
        <p:spPr/>
        <p:txBody>
          <a:bodyPr/>
          <a:lstStyle>
            <a:lvl1pPr>
              <a:defRPr>
                <a:solidFill>
                  <a:srgbClr val="FFFFFF"/>
                </a:solidFill>
              </a:defRPr>
            </a:lvl1pPr>
          </a:lstStyle>
          <a:p>
            <a:fld id="{AE40F04C-0113-48AC-B208-C432829543B5}" type="slidenum">
              <a:rPr lang="en-GB" smtClean="0"/>
              <a:pPr/>
              <a:t>‹#›</a:t>
            </a:fld>
            <a:endParaRPr lang="en-GB" dirty="0"/>
          </a:p>
        </p:txBody>
      </p:sp>
      <p:sp>
        <p:nvSpPr>
          <p:cNvPr id="8" name="Content Placeholder 2">
            <a:extLst>
              <a:ext uri="{FF2B5EF4-FFF2-40B4-BE49-F238E27FC236}">
                <a16:creationId xmlns:a16="http://schemas.microsoft.com/office/drawing/2014/main" id="{59E6C6C4-65F6-4E89-A501-57D4B1DE6537}"/>
              </a:ext>
            </a:extLst>
          </p:cNvPr>
          <p:cNvSpPr>
            <a:spLocks noGrp="1"/>
          </p:cNvSpPr>
          <p:nvPr>
            <p:ph idx="1" hasCustomPrompt="1"/>
          </p:nvPr>
        </p:nvSpPr>
        <p:spPr>
          <a:xfrm>
            <a:off x="215153" y="1530000"/>
            <a:ext cx="8982109" cy="4599338"/>
          </a:xfrm>
        </p:spPr>
        <p:txBody>
          <a:bodyPr/>
          <a:lstStyle>
            <a:lvl1pPr marL="234000" indent="-234000">
              <a:lnSpc>
                <a:spcPct val="100000"/>
              </a:lnSpc>
              <a:spcAft>
                <a:spcPts val="4535"/>
              </a:spcAft>
              <a:defRPr sz="4200">
                <a:solidFill>
                  <a:srgbClr val="FFFFFF"/>
                </a:solidFill>
              </a:defRPr>
            </a:lvl1pPr>
            <a:lvl2pPr marL="234000">
              <a:defRPr sz="2400">
                <a:solidFill>
                  <a:srgbClr val="FFFFFF"/>
                </a:solidFill>
                <a:latin typeface="+mn-lt"/>
              </a:defRPr>
            </a:lvl2pPr>
          </a:lstStyle>
          <a:p>
            <a:pPr lvl="0"/>
            <a:r>
              <a:rPr lang="en-US" dirty="0"/>
              <a:t>“Click to edit Master text styles</a:t>
            </a:r>
          </a:p>
          <a:p>
            <a:pPr lvl="1"/>
            <a:r>
              <a:rPr lang="en-US" dirty="0"/>
              <a:t>Second level</a:t>
            </a:r>
            <a:endParaRPr lang="en-GB" dirty="0"/>
          </a:p>
        </p:txBody>
      </p:sp>
      <p:sp>
        <p:nvSpPr>
          <p:cNvPr id="12" name="TextBox 11">
            <a:extLst>
              <a:ext uri="{FF2B5EF4-FFF2-40B4-BE49-F238E27FC236}">
                <a16:creationId xmlns:a16="http://schemas.microsoft.com/office/drawing/2014/main" id="{D8EF9E75-A4F3-4ABA-AC1D-1EC1273B80D6}"/>
              </a:ext>
            </a:extLst>
          </p:cNvPr>
          <p:cNvSpPr txBox="1"/>
          <p:nvPr userDrawn="1">
            <p:custDataLst>
              <p:tags r:id="rId1"/>
            </p:custDataLst>
          </p:nvPr>
        </p:nvSpPr>
        <p:spPr>
          <a:xfrm>
            <a:off x="450000" y="6408000"/>
            <a:ext cx="3812400" cy="248400"/>
          </a:xfrm>
          <a:prstGeom prst="rect">
            <a:avLst/>
          </a:prstGeom>
          <a:noFill/>
        </p:spPr>
        <p:txBody>
          <a:bodyPr vert="horz" wrap="square" lIns="0" tIns="0" rIns="0" bIns="0" rtlCol="0" anchor="b" anchorCtr="0">
            <a:noAutofit/>
          </a:bodyPr>
          <a:lstStyle/>
          <a:p>
            <a:pPr algn="l"/>
            <a:endParaRPr lang="en-GB" sz="800" dirty="0">
              <a:solidFill>
                <a:srgbClr val="FFFFFF"/>
              </a:solidFill>
            </a:endParaRPr>
          </a:p>
        </p:txBody>
      </p:sp>
    </p:spTree>
    <p:extLst>
      <p:ext uri="{BB962C8B-B14F-4D97-AF65-F5344CB8AC3E}">
        <p14:creationId xmlns:p14="http://schemas.microsoft.com/office/powerpoint/2010/main" val="1519170756"/>
      </p:ext>
    </p:extLst>
  </p:cSld>
  <p:clrMapOvr>
    <a:overrideClrMapping bg1="dk1" tx1="lt1" bg2="dk2" tx2="lt2" accent1="accent1" accent2="accent2" accent3="accent3" accent4="accent4" accent5="accent5" accent6="accent6" hlink="hlink" folHlink="folHlink"/>
  </p:clrMapOvr>
</p:sldLayout>
</file>

<file path=ppt/slideLayouts/slideLayout110.xml><?xml version="1.0" encoding="utf-8"?>
<p:sldLayout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showMasterSp="0" userDrawn="1">
  <p:cSld name="Title Slide 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A1EC5-05E1-47D8-9B38-0DF17C155449}"/>
              </a:ext>
            </a:extLst>
          </p:cNvPr>
          <p:cNvSpPr>
            <a:spLocks noGrp="1"/>
          </p:cNvSpPr>
          <p:nvPr>
            <p:ph type="ctrTitle"/>
          </p:nvPr>
        </p:nvSpPr>
        <p:spPr>
          <a:xfrm>
            <a:off x="450852" y="979200"/>
            <a:ext cx="4716000" cy="496799"/>
          </a:xfrm>
        </p:spPr>
        <p:txBody>
          <a:bodyPr anchor="t"/>
          <a:lstStyle>
            <a:lvl1pPr algn="l">
              <a:defRPr sz="3900">
                <a:solidFill>
                  <a:schemeClr val="bg2"/>
                </a:solidFill>
              </a:defRPr>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35C1377C-01A0-4EFA-A492-89F99AAF0D18}"/>
              </a:ext>
            </a:extLst>
          </p:cNvPr>
          <p:cNvSpPr>
            <a:spLocks noGrp="1"/>
          </p:cNvSpPr>
          <p:nvPr>
            <p:ph type="subTitle" idx="1"/>
          </p:nvPr>
        </p:nvSpPr>
        <p:spPr>
          <a:xfrm>
            <a:off x="450852" y="1509620"/>
            <a:ext cx="4716000" cy="742765"/>
          </a:xfrm>
        </p:spPr>
        <p:txBody>
          <a:bodyPr/>
          <a:lstStyle>
            <a:lvl1pPr marL="0" indent="0" algn="l">
              <a:lnSpc>
                <a:spcPct val="90000"/>
              </a:lnSpc>
              <a:buNone/>
              <a:defRPr sz="39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pic>
        <p:nvPicPr>
          <p:cNvPr id="8" name="Picture 7">
            <a:extLst>
              <a:ext uri="{FF2B5EF4-FFF2-40B4-BE49-F238E27FC236}">
                <a16:creationId xmlns:a16="http://schemas.microsoft.com/office/drawing/2014/main" id="{88CD70F3-6EAA-4FF3-9BCF-D19C521E8CF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598148" y="452438"/>
            <a:ext cx="1143002" cy="326137"/>
          </a:xfrm>
          <a:prstGeom prst="rect">
            <a:avLst/>
          </a:prstGeom>
        </p:spPr>
      </p:pic>
      <p:sp>
        <p:nvSpPr>
          <p:cNvPr id="11" name="Text Placeholder 10">
            <a:extLst>
              <a:ext uri="{FF2B5EF4-FFF2-40B4-BE49-F238E27FC236}">
                <a16:creationId xmlns:a16="http://schemas.microsoft.com/office/drawing/2014/main" id="{9B6AEE67-E428-48C5-AEB7-0EB3459E5CD7}"/>
              </a:ext>
            </a:extLst>
          </p:cNvPr>
          <p:cNvSpPr>
            <a:spLocks noGrp="1"/>
          </p:cNvSpPr>
          <p:nvPr>
            <p:ph type="body" sz="quarter" idx="10" hasCustomPrompt="1"/>
          </p:nvPr>
        </p:nvSpPr>
        <p:spPr>
          <a:xfrm>
            <a:off x="449263" y="4968000"/>
            <a:ext cx="4716000" cy="800975"/>
          </a:xfrm>
        </p:spPr>
        <p:txBody>
          <a:bodyPr/>
          <a:lstStyle>
            <a:lvl1pPr>
              <a:lnSpc>
                <a:spcPct val="100000"/>
              </a:lnSpc>
              <a:defRPr>
                <a:solidFill>
                  <a:schemeClr val="bg2"/>
                </a:solidFill>
                <a:latin typeface="+mj-lt"/>
              </a:defRPr>
            </a:lvl1pPr>
            <a:lvl2pPr>
              <a:lnSpc>
                <a:spcPct val="100000"/>
              </a:lnSpc>
              <a:defRPr>
                <a:solidFill>
                  <a:schemeClr val="tx1"/>
                </a:solidFill>
                <a:latin typeface="+mn-lt"/>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Location/Conference</a:t>
            </a:r>
          </a:p>
          <a:p>
            <a:pPr lvl="1"/>
            <a:r>
              <a:rPr lang="en-US" dirty="0"/>
              <a:t>Date Month Year</a:t>
            </a:r>
            <a:endParaRPr lang="en-GB" dirty="0"/>
          </a:p>
        </p:txBody>
      </p:sp>
      <p:pic>
        <p:nvPicPr>
          <p:cNvPr id="6" name="Picture 5">
            <a:extLst>
              <a:ext uri="{FF2B5EF4-FFF2-40B4-BE49-F238E27FC236}">
                <a16:creationId xmlns:a16="http://schemas.microsoft.com/office/drawing/2014/main" id="{6039CE91-91E6-469F-9566-2B595A90053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598400" y="453600"/>
            <a:ext cx="1143002" cy="326137"/>
          </a:xfrm>
          <a:prstGeom prst="rect">
            <a:avLst/>
          </a:prstGeom>
        </p:spPr>
      </p:pic>
    </p:spTree>
    <p:extLst>
      <p:ext uri="{BB962C8B-B14F-4D97-AF65-F5344CB8AC3E}">
        <p14:creationId xmlns:p14="http://schemas.microsoft.com/office/powerpoint/2010/main" val="3944021300"/>
      </p:ext>
    </p:extLst>
  </p:cSld>
  <p:clrMapOvr>
    <a:masterClrMapping/>
  </p:clrMapOvr>
</p:sldLayout>
</file>

<file path=ppt/slideLayouts/slideLayout111.xml><?xml version="1.0" encoding="utf-8"?>
<p:sldLayout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showMasterSp="0" userDrawn="1">
  <p:cSld name="1_Title Slide 8 for printi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A1EC5-05E1-47D8-9B38-0DF17C155449}"/>
              </a:ext>
            </a:extLst>
          </p:cNvPr>
          <p:cNvSpPr>
            <a:spLocks noGrp="1"/>
          </p:cNvSpPr>
          <p:nvPr>
            <p:ph type="ctrTitle"/>
          </p:nvPr>
        </p:nvSpPr>
        <p:spPr>
          <a:xfrm>
            <a:off x="450851" y="979200"/>
            <a:ext cx="4716000" cy="496799"/>
          </a:xfrm>
        </p:spPr>
        <p:txBody>
          <a:bodyPr anchor="t"/>
          <a:lstStyle>
            <a:lvl1pPr algn="l">
              <a:defRPr sz="3900">
                <a:solidFill>
                  <a:schemeClr val="bg1"/>
                </a:solidFill>
              </a:defRPr>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35C1377C-01A0-4EFA-A492-89F99AAF0D18}"/>
              </a:ext>
            </a:extLst>
          </p:cNvPr>
          <p:cNvSpPr>
            <a:spLocks noGrp="1"/>
          </p:cNvSpPr>
          <p:nvPr>
            <p:ph type="subTitle" idx="1"/>
          </p:nvPr>
        </p:nvSpPr>
        <p:spPr>
          <a:xfrm>
            <a:off x="450851" y="1509620"/>
            <a:ext cx="4716000" cy="742765"/>
          </a:xfrm>
        </p:spPr>
        <p:txBody>
          <a:bodyPr/>
          <a:lstStyle>
            <a:lvl1pPr marL="0" indent="0" algn="l">
              <a:lnSpc>
                <a:spcPct val="90000"/>
              </a:lnSpc>
              <a:buNone/>
              <a:defRPr sz="39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pic>
        <p:nvPicPr>
          <p:cNvPr id="8" name="Picture 7">
            <a:extLst>
              <a:ext uri="{FF2B5EF4-FFF2-40B4-BE49-F238E27FC236}">
                <a16:creationId xmlns:a16="http://schemas.microsoft.com/office/drawing/2014/main" id="{88CD70F3-6EAA-4FF3-9BCF-D19C521E8CF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598148" y="452438"/>
            <a:ext cx="1143002" cy="326137"/>
          </a:xfrm>
          <a:prstGeom prst="rect">
            <a:avLst/>
          </a:prstGeom>
        </p:spPr>
      </p:pic>
      <p:sp>
        <p:nvSpPr>
          <p:cNvPr id="11" name="Text Placeholder 10">
            <a:extLst>
              <a:ext uri="{FF2B5EF4-FFF2-40B4-BE49-F238E27FC236}">
                <a16:creationId xmlns:a16="http://schemas.microsoft.com/office/drawing/2014/main" id="{9B6AEE67-E428-48C5-AEB7-0EB3459E5CD7}"/>
              </a:ext>
            </a:extLst>
          </p:cNvPr>
          <p:cNvSpPr>
            <a:spLocks noGrp="1"/>
          </p:cNvSpPr>
          <p:nvPr>
            <p:ph type="body" sz="quarter" idx="10" hasCustomPrompt="1"/>
          </p:nvPr>
        </p:nvSpPr>
        <p:spPr>
          <a:xfrm>
            <a:off x="449263" y="4968000"/>
            <a:ext cx="4716000" cy="800975"/>
          </a:xfrm>
        </p:spPr>
        <p:txBody>
          <a:bodyPr/>
          <a:lstStyle>
            <a:lvl1pPr>
              <a:lnSpc>
                <a:spcPct val="100000"/>
              </a:lnSpc>
              <a:defRPr>
                <a:solidFill>
                  <a:schemeClr val="bg1"/>
                </a:solidFill>
                <a:latin typeface="+mj-lt"/>
              </a:defRPr>
            </a:lvl1pPr>
            <a:lvl2pPr>
              <a:lnSpc>
                <a:spcPct val="100000"/>
              </a:lnSpc>
              <a:defRPr>
                <a:solidFill>
                  <a:schemeClr val="bg1"/>
                </a:solidFill>
                <a:latin typeface="+mn-lt"/>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Location/Conference</a:t>
            </a:r>
          </a:p>
          <a:p>
            <a:pPr lvl="1"/>
            <a:r>
              <a:rPr lang="en-US" dirty="0"/>
              <a:t>Date Month Year</a:t>
            </a:r>
            <a:endParaRPr lang="en-GB" dirty="0"/>
          </a:p>
        </p:txBody>
      </p:sp>
      <p:pic>
        <p:nvPicPr>
          <p:cNvPr id="6" name="Picture 5">
            <a:extLst>
              <a:ext uri="{FF2B5EF4-FFF2-40B4-BE49-F238E27FC236}">
                <a16:creationId xmlns:a16="http://schemas.microsoft.com/office/drawing/2014/main" id="{323F54C6-2E2E-4815-B237-402315EF9FF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598400" y="453600"/>
            <a:ext cx="1143002" cy="326137"/>
          </a:xfrm>
          <a:prstGeom prst="rect">
            <a:avLst/>
          </a:prstGeom>
        </p:spPr>
      </p:pic>
    </p:spTree>
    <p:extLst>
      <p:ext uri="{BB962C8B-B14F-4D97-AF65-F5344CB8AC3E}">
        <p14:creationId xmlns:p14="http://schemas.microsoft.com/office/powerpoint/2010/main" val="263480749"/>
      </p:ext>
    </p:extLst>
  </p:cSld>
  <p:clrMapOvr>
    <a:masterClrMapping/>
  </p:clrMapOvr>
</p:sldLayout>
</file>

<file path=ppt/slideLayouts/slideLayout112.xml><?xml version="1.0" encoding="utf-8"?>
<p:sldLayout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showMasterSp="0" userDrawn="1">
  <p:cSld name="Coral divider bubbles">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4" name="Text Placeholder 10">
            <a:extLst>
              <a:ext uri="{FF2B5EF4-FFF2-40B4-BE49-F238E27FC236}">
                <a16:creationId xmlns:a16="http://schemas.microsoft.com/office/drawing/2014/main" id="{9060E9D7-C5D5-45F1-AAF0-86FB83FB217F}"/>
              </a:ext>
            </a:extLst>
          </p:cNvPr>
          <p:cNvSpPr>
            <a:spLocks noGrp="1"/>
          </p:cNvSpPr>
          <p:nvPr>
            <p:ph type="body" sz="quarter" idx="13" hasCustomPrompt="1"/>
          </p:nvPr>
        </p:nvSpPr>
        <p:spPr>
          <a:xfrm>
            <a:off x="449261" y="3318734"/>
            <a:ext cx="5580000" cy="2810604"/>
          </a:xfrm>
        </p:spPr>
        <p:txBody>
          <a:bodyPr anchor="t"/>
          <a:lstStyle>
            <a:lvl1pPr>
              <a:lnSpc>
                <a:spcPct val="100000"/>
              </a:lnSpc>
              <a:defRPr sz="3500">
                <a:solidFill>
                  <a:srgbClr val="FFFFFF"/>
                </a:solidFill>
                <a:latin typeface="+mn-lt"/>
              </a:defRPr>
            </a:lvl1pPr>
            <a:lvl2pPr>
              <a:lnSpc>
                <a:spcPct val="100000"/>
              </a:lnSpc>
              <a:defRPr sz="3500">
                <a:solidFill>
                  <a:schemeClr val="bg1"/>
                </a:solidFill>
                <a:latin typeface="+mn-lt"/>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Divider Title</a:t>
            </a:r>
          </a:p>
        </p:txBody>
      </p:sp>
      <p:sp>
        <p:nvSpPr>
          <p:cNvPr id="5" name="Title 1">
            <a:extLst>
              <a:ext uri="{FF2B5EF4-FFF2-40B4-BE49-F238E27FC236}">
                <a16:creationId xmlns:a16="http://schemas.microsoft.com/office/drawing/2014/main" id="{5BA897D3-2378-4040-97D3-44AF4CE6BAE8}"/>
              </a:ext>
            </a:extLst>
          </p:cNvPr>
          <p:cNvSpPr>
            <a:spLocks noGrp="1"/>
          </p:cNvSpPr>
          <p:nvPr>
            <p:ph type="title"/>
          </p:nvPr>
        </p:nvSpPr>
        <p:spPr>
          <a:xfrm>
            <a:off x="449263" y="450000"/>
            <a:ext cx="5580000" cy="2866296"/>
          </a:xfrm>
        </p:spPr>
        <p:txBody>
          <a:bodyPr anchor="b"/>
          <a:lstStyle>
            <a:lvl1pPr>
              <a:defRPr sz="3900">
                <a:solidFill>
                  <a:srgbClr val="FFFFFF"/>
                </a:solidFill>
              </a:defRPr>
            </a:lvl1pPr>
          </a:lstStyle>
          <a:p>
            <a:r>
              <a:rPr lang="en-US" dirty="0"/>
              <a:t>Click to edit Master title style</a:t>
            </a:r>
            <a:endParaRPr lang="en-GB" dirty="0"/>
          </a:p>
        </p:txBody>
      </p:sp>
      <p:pic>
        <p:nvPicPr>
          <p:cNvPr id="8" name="Picture 7">
            <a:extLst>
              <a:ext uri="{FF2B5EF4-FFF2-40B4-BE49-F238E27FC236}">
                <a16:creationId xmlns:a16="http://schemas.microsoft.com/office/drawing/2014/main" id="{B2F30D3E-D762-754E-8A2F-375553A2DC82}"/>
              </a:ext>
            </a:extLst>
          </p:cNvPr>
          <p:cNvPicPr>
            <a:picLocks noChangeAspect="1"/>
          </p:cNvPicPr>
          <p:nvPr userDrawn="1">
            <p:custDataLst>
              <p:tags r:id="rId1"/>
            </p:custDataLst>
          </p:nvPr>
        </p:nvPicPr>
        <p:blipFill>
          <a:blip r:embed="rId6">
            <a:extLst>
              <a:ext uri="{28A0092B-C50C-407E-A947-70E740481C1C}">
                <a14:useLocalDpi xmlns:a14="http://schemas.microsoft.com/office/drawing/2010/main" val="0"/>
              </a:ext>
            </a:extLst>
          </a:blip>
          <a:stretch>
            <a:fillRect/>
          </a:stretch>
        </p:blipFill>
        <p:spPr bwMode="auto">
          <a:xfrm>
            <a:off x="10598400" y="453600"/>
            <a:ext cx="1144800" cy="330584"/>
          </a:xfrm>
          <a:prstGeom prst="rect">
            <a:avLst/>
          </a:prstGeom>
        </p:spPr>
      </p:pic>
      <p:sp>
        <p:nvSpPr>
          <p:cNvPr id="3" name="TextBox 2">
            <a:extLst>
              <a:ext uri="{FF2B5EF4-FFF2-40B4-BE49-F238E27FC236}">
                <a16:creationId xmlns:a16="http://schemas.microsoft.com/office/drawing/2014/main" id="{39616848-9420-42C1-9BC6-99E2C1EA2C9B}"/>
              </a:ext>
            </a:extLst>
          </p:cNvPr>
          <p:cNvSpPr txBox="1"/>
          <p:nvPr userDrawn="1">
            <p:custDataLst>
              <p:tags r:id="rId2"/>
            </p:custDataLst>
          </p:nvPr>
        </p:nvSpPr>
        <p:spPr>
          <a:xfrm>
            <a:off x="9266400" y="439200"/>
            <a:ext cx="2325600" cy="327600"/>
          </a:xfrm>
          <a:prstGeom prst="rect">
            <a:avLst/>
          </a:prstGeom>
          <a:noFill/>
        </p:spPr>
        <p:txBody>
          <a:bodyPr vert="horz" wrap="square" lIns="0" tIns="0" rIns="0" bIns="0" rtlCol="0">
            <a:noAutofit/>
          </a:bodyPr>
          <a:lstStyle/>
          <a:p>
            <a:pPr algn="r"/>
            <a:endParaRPr lang="en-GB" sz="800" dirty="0">
              <a:solidFill>
                <a:schemeClr val="bg1"/>
              </a:solidFill>
            </a:endParaRPr>
          </a:p>
        </p:txBody>
      </p:sp>
      <p:sp>
        <p:nvSpPr>
          <p:cNvPr id="6" name="TextBox 5">
            <a:extLst>
              <a:ext uri="{FF2B5EF4-FFF2-40B4-BE49-F238E27FC236}">
                <a16:creationId xmlns:a16="http://schemas.microsoft.com/office/drawing/2014/main" id="{0F2B1EE6-D057-4985-BF4F-6D53EFFE9ACF}"/>
              </a:ext>
            </a:extLst>
          </p:cNvPr>
          <p:cNvSpPr txBox="1"/>
          <p:nvPr userDrawn="1">
            <p:custDataLst>
              <p:tags r:id="rId3"/>
            </p:custDataLst>
          </p:nvPr>
        </p:nvSpPr>
        <p:spPr>
          <a:xfrm>
            <a:off x="10692000" y="828000"/>
            <a:ext cx="1080000" cy="327600"/>
          </a:xfrm>
          <a:prstGeom prst="rect">
            <a:avLst/>
          </a:prstGeom>
          <a:noFill/>
        </p:spPr>
        <p:txBody>
          <a:bodyPr vert="horz" wrap="square" lIns="0" tIns="0" rIns="0" bIns="0" rtlCol="0">
            <a:noAutofit/>
          </a:bodyPr>
          <a:lstStyle/>
          <a:p>
            <a:pPr algn="r"/>
            <a:endParaRPr lang="en-GB" sz="800" dirty="0">
              <a:solidFill>
                <a:schemeClr val="bg1"/>
              </a:solidFill>
            </a:endParaRPr>
          </a:p>
        </p:txBody>
      </p:sp>
    </p:spTree>
    <p:extLst>
      <p:ext uri="{BB962C8B-B14F-4D97-AF65-F5344CB8AC3E}">
        <p14:creationId xmlns:p14="http://schemas.microsoft.com/office/powerpoint/2010/main" val="3651918111"/>
      </p:ext>
    </p:extLst>
  </p:cSld>
  <p:clrMapOvr>
    <a:masterClrMapping/>
  </p:clrMapOvr>
</p:sldLayout>
</file>

<file path=ppt/slideLayouts/slideLayout113.xml><?xml version="1.0" encoding="utf-8"?>
<p:sldLayout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showMasterSp="0" preserve="1" userDrawn="1">
  <p:cSld name="Title Slide Coral">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A1EC5-05E1-47D8-9B38-0DF17C155449}"/>
              </a:ext>
            </a:extLst>
          </p:cNvPr>
          <p:cNvSpPr>
            <a:spLocks noGrp="1"/>
          </p:cNvSpPr>
          <p:nvPr>
            <p:ph type="ctrTitle"/>
          </p:nvPr>
        </p:nvSpPr>
        <p:spPr>
          <a:xfrm>
            <a:off x="450852" y="979200"/>
            <a:ext cx="9302748" cy="496799"/>
          </a:xfrm>
        </p:spPr>
        <p:txBody>
          <a:bodyPr anchor="t"/>
          <a:lstStyle>
            <a:lvl1pPr algn="l">
              <a:defRPr sz="3900">
                <a:solidFill>
                  <a:schemeClr val="bg1"/>
                </a:solidFill>
              </a:defRPr>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35C1377C-01A0-4EFA-A492-89F99AAF0D18}"/>
              </a:ext>
            </a:extLst>
          </p:cNvPr>
          <p:cNvSpPr>
            <a:spLocks noGrp="1"/>
          </p:cNvSpPr>
          <p:nvPr>
            <p:ph type="subTitle" idx="1"/>
          </p:nvPr>
        </p:nvSpPr>
        <p:spPr>
          <a:xfrm>
            <a:off x="450852" y="1509620"/>
            <a:ext cx="4716000" cy="742765"/>
          </a:xfrm>
        </p:spPr>
        <p:txBody>
          <a:bodyPr/>
          <a:lstStyle>
            <a:lvl1pPr marL="0" indent="0" algn="l">
              <a:lnSpc>
                <a:spcPct val="90000"/>
              </a:lnSpc>
              <a:buNone/>
              <a:defRPr sz="39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pic>
        <p:nvPicPr>
          <p:cNvPr id="8" name="Picture 7">
            <a:extLst>
              <a:ext uri="{FF2B5EF4-FFF2-40B4-BE49-F238E27FC236}">
                <a16:creationId xmlns:a16="http://schemas.microsoft.com/office/drawing/2014/main" id="{88CD70F3-6EAA-4FF3-9BCF-D19C521E8CF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98148" y="452438"/>
            <a:ext cx="1143002" cy="326137"/>
          </a:xfrm>
          <a:prstGeom prst="rect">
            <a:avLst/>
          </a:prstGeom>
        </p:spPr>
      </p:pic>
      <p:sp>
        <p:nvSpPr>
          <p:cNvPr id="11" name="Text Placeholder 10">
            <a:extLst>
              <a:ext uri="{FF2B5EF4-FFF2-40B4-BE49-F238E27FC236}">
                <a16:creationId xmlns:a16="http://schemas.microsoft.com/office/drawing/2014/main" id="{9B6AEE67-E428-48C5-AEB7-0EB3459E5CD7}"/>
              </a:ext>
            </a:extLst>
          </p:cNvPr>
          <p:cNvSpPr>
            <a:spLocks noGrp="1"/>
          </p:cNvSpPr>
          <p:nvPr>
            <p:ph type="body" sz="quarter" idx="10" hasCustomPrompt="1"/>
          </p:nvPr>
        </p:nvSpPr>
        <p:spPr>
          <a:xfrm>
            <a:off x="449263" y="4968000"/>
            <a:ext cx="4716000" cy="800975"/>
          </a:xfrm>
        </p:spPr>
        <p:txBody>
          <a:bodyPr/>
          <a:lstStyle>
            <a:lvl1pPr>
              <a:lnSpc>
                <a:spcPct val="100000"/>
              </a:lnSpc>
              <a:defRPr>
                <a:solidFill>
                  <a:schemeClr val="bg1"/>
                </a:solidFill>
                <a:latin typeface="+mj-lt"/>
              </a:defRPr>
            </a:lvl1pPr>
            <a:lvl2pPr>
              <a:lnSpc>
                <a:spcPct val="100000"/>
              </a:lnSpc>
              <a:defRPr>
                <a:solidFill>
                  <a:schemeClr val="bg1"/>
                </a:solidFill>
                <a:latin typeface="+mn-lt"/>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Location/Conference</a:t>
            </a:r>
          </a:p>
          <a:p>
            <a:pPr lvl="1"/>
            <a:r>
              <a:rPr lang="en-US" dirty="0"/>
              <a:t>Date Month Year</a:t>
            </a:r>
            <a:endParaRPr lang="en-GB" dirty="0"/>
          </a:p>
        </p:txBody>
      </p:sp>
    </p:spTree>
    <p:extLst>
      <p:ext uri="{BB962C8B-B14F-4D97-AF65-F5344CB8AC3E}">
        <p14:creationId xmlns:p14="http://schemas.microsoft.com/office/powerpoint/2010/main" val="3375723275"/>
      </p:ext>
    </p:extLst>
  </p:cSld>
  <p:clrMapOvr>
    <a:masterClrMapping/>
  </p:clrMapOvr>
</p:sldLayout>
</file>

<file path=ppt/slideLayouts/slideLayout114.xml><?xml version="1.0" encoding="utf-8"?>
<p:sldLayout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showMasterSp="0" preserve="1" userDrawn="1">
  <p:cSld name="Title Slide Charcoal">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A1EC5-05E1-47D8-9B38-0DF17C155449}"/>
              </a:ext>
            </a:extLst>
          </p:cNvPr>
          <p:cNvSpPr>
            <a:spLocks noGrp="1"/>
          </p:cNvSpPr>
          <p:nvPr>
            <p:ph type="ctrTitle"/>
          </p:nvPr>
        </p:nvSpPr>
        <p:spPr>
          <a:xfrm>
            <a:off x="450852" y="979200"/>
            <a:ext cx="9664698" cy="496799"/>
          </a:xfrm>
        </p:spPr>
        <p:txBody>
          <a:bodyPr anchor="t"/>
          <a:lstStyle>
            <a:lvl1pPr algn="l">
              <a:defRPr sz="3900">
                <a:solidFill>
                  <a:schemeClr val="bg1"/>
                </a:solidFill>
              </a:defRPr>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35C1377C-01A0-4EFA-A492-89F99AAF0D18}"/>
              </a:ext>
            </a:extLst>
          </p:cNvPr>
          <p:cNvSpPr>
            <a:spLocks noGrp="1"/>
          </p:cNvSpPr>
          <p:nvPr>
            <p:ph type="subTitle" idx="1"/>
          </p:nvPr>
        </p:nvSpPr>
        <p:spPr>
          <a:xfrm>
            <a:off x="450852" y="1509620"/>
            <a:ext cx="4716000" cy="742765"/>
          </a:xfrm>
        </p:spPr>
        <p:txBody>
          <a:bodyPr/>
          <a:lstStyle>
            <a:lvl1pPr marL="0" indent="0" algn="l">
              <a:lnSpc>
                <a:spcPct val="90000"/>
              </a:lnSpc>
              <a:buNone/>
              <a:defRPr sz="39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pic>
        <p:nvPicPr>
          <p:cNvPr id="8" name="Picture 7">
            <a:extLst>
              <a:ext uri="{FF2B5EF4-FFF2-40B4-BE49-F238E27FC236}">
                <a16:creationId xmlns:a16="http://schemas.microsoft.com/office/drawing/2014/main" id="{88CD70F3-6EAA-4FF3-9BCF-D19C521E8CF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98148" y="452438"/>
            <a:ext cx="1143002" cy="326137"/>
          </a:xfrm>
          <a:prstGeom prst="rect">
            <a:avLst/>
          </a:prstGeom>
        </p:spPr>
      </p:pic>
      <p:sp>
        <p:nvSpPr>
          <p:cNvPr id="11" name="Text Placeholder 10">
            <a:extLst>
              <a:ext uri="{FF2B5EF4-FFF2-40B4-BE49-F238E27FC236}">
                <a16:creationId xmlns:a16="http://schemas.microsoft.com/office/drawing/2014/main" id="{9B6AEE67-E428-48C5-AEB7-0EB3459E5CD7}"/>
              </a:ext>
            </a:extLst>
          </p:cNvPr>
          <p:cNvSpPr>
            <a:spLocks noGrp="1"/>
          </p:cNvSpPr>
          <p:nvPr>
            <p:ph type="body" sz="quarter" idx="10" hasCustomPrompt="1"/>
          </p:nvPr>
        </p:nvSpPr>
        <p:spPr>
          <a:xfrm>
            <a:off x="449263" y="4968000"/>
            <a:ext cx="4716000" cy="800975"/>
          </a:xfrm>
        </p:spPr>
        <p:txBody>
          <a:bodyPr/>
          <a:lstStyle>
            <a:lvl1pPr>
              <a:lnSpc>
                <a:spcPct val="100000"/>
              </a:lnSpc>
              <a:defRPr>
                <a:solidFill>
                  <a:schemeClr val="bg1"/>
                </a:solidFill>
                <a:latin typeface="+mj-lt"/>
              </a:defRPr>
            </a:lvl1pPr>
            <a:lvl2pPr>
              <a:lnSpc>
                <a:spcPct val="100000"/>
              </a:lnSpc>
              <a:defRPr>
                <a:solidFill>
                  <a:schemeClr val="bg1"/>
                </a:solidFill>
                <a:latin typeface="+mn-lt"/>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Location/Conference</a:t>
            </a:r>
          </a:p>
          <a:p>
            <a:pPr lvl="1"/>
            <a:r>
              <a:rPr lang="en-US" dirty="0"/>
              <a:t>Date Month Year</a:t>
            </a:r>
            <a:endParaRPr lang="en-GB" dirty="0"/>
          </a:p>
        </p:txBody>
      </p:sp>
    </p:spTree>
    <p:extLst>
      <p:ext uri="{BB962C8B-B14F-4D97-AF65-F5344CB8AC3E}">
        <p14:creationId xmlns:p14="http://schemas.microsoft.com/office/powerpoint/2010/main" val="1907092448"/>
      </p:ext>
    </p:extLst>
  </p:cSld>
  <p:clrMapOvr>
    <a:masterClrMapping/>
  </p:clrMapOvr>
</p:sldLayout>
</file>

<file path=ppt/slideLayouts/slideLayout115.xml><?xml version="1.0" encoding="utf-8"?>
<p:sldLayout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showMasterSp="0" preserve="1" userDrawn="1">
  <p:cSld name="Title Slide Whit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A1EC5-05E1-47D8-9B38-0DF17C155449}"/>
              </a:ext>
            </a:extLst>
          </p:cNvPr>
          <p:cNvSpPr>
            <a:spLocks noGrp="1"/>
          </p:cNvSpPr>
          <p:nvPr>
            <p:ph type="ctrTitle"/>
          </p:nvPr>
        </p:nvSpPr>
        <p:spPr>
          <a:xfrm>
            <a:off x="450852" y="979200"/>
            <a:ext cx="9874248" cy="496799"/>
          </a:xfrm>
        </p:spPr>
        <p:txBody>
          <a:bodyPr anchor="t"/>
          <a:lstStyle>
            <a:lvl1pPr algn="l">
              <a:defRPr sz="3900">
                <a:solidFill>
                  <a:schemeClr val="bg2"/>
                </a:solidFill>
              </a:defRPr>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35C1377C-01A0-4EFA-A492-89F99AAF0D18}"/>
              </a:ext>
            </a:extLst>
          </p:cNvPr>
          <p:cNvSpPr>
            <a:spLocks noGrp="1"/>
          </p:cNvSpPr>
          <p:nvPr>
            <p:ph type="subTitle" idx="1"/>
          </p:nvPr>
        </p:nvSpPr>
        <p:spPr>
          <a:xfrm>
            <a:off x="450852" y="1509620"/>
            <a:ext cx="4716000" cy="742765"/>
          </a:xfrm>
        </p:spPr>
        <p:txBody>
          <a:bodyPr/>
          <a:lstStyle>
            <a:lvl1pPr marL="0" indent="0" algn="l">
              <a:lnSpc>
                <a:spcPct val="90000"/>
              </a:lnSpc>
              <a:buNone/>
              <a:defRPr sz="39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pic>
        <p:nvPicPr>
          <p:cNvPr id="8" name="Picture 7">
            <a:extLst>
              <a:ext uri="{FF2B5EF4-FFF2-40B4-BE49-F238E27FC236}">
                <a16:creationId xmlns:a16="http://schemas.microsoft.com/office/drawing/2014/main" id="{88CD70F3-6EAA-4FF3-9BCF-D19C521E8CF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98148" y="452438"/>
            <a:ext cx="1143002" cy="326137"/>
          </a:xfrm>
          <a:prstGeom prst="rect">
            <a:avLst/>
          </a:prstGeom>
        </p:spPr>
      </p:pic>
      <p:sp>
        <p:nvSpPr>
          <p:cNvPr id="11" name="Text Placeholder 10">
            <a:extLst>
              <a:ext uri="{FF2B5EF4-FFF2-40B4-BE49-F238E27FC236}">
                <a16:creationId xmlns:a16="http://schemas.microsoft.com/office/drawing/2014/main" id="{9B6AEE67-E428-48C5-AEB7-0EB3459E5CD7}"/>
              </a:ext>
            </a:extLst>
          </p:cNvPr>
          <p:cNvSpPr>
            <a:spLocks noGrp="1"/>
          </p:cNvSpPr>
          <p:nvPr>
            <p:ph type="body" sz="quarter" idx="10" hasCustomPrompt="1"/>
          </p:nvPr>
        </p:nvSpPr>
        <p:spPr>
          <a:xfrm>
            <a:off x="449263" y="4968000"/>
            <a:ext cx="4716000" cy="800975"/>
          </a:xfrm>
        </p:spPr>
        <p:txBody>
          <a:bodyPr/>
          <a:lstStyle>
            <a:lvl1pPr>
              <a:lnSpc>
                <a:spcPct val="100000"/>
              </a:lnSpc>
              <a:defRPr>
                <a:solidFill>
                  <a:schemeClr val="bg2"/>
                </a:solidFill>
                <a:latin typeface="+mj-lt"/>
              </a:defRPr>
            </a:lvl1pPr>
            <a:lvl2pPr>
              <a:lnSpc>
                <a:spcPct val="100000"/>
              </a:lnSpc>
              <a:defRPr>
                <a:solidFill>
                  <a:schemeClr val="tx1"/>
                </a:solidFill>
                <a:latin typeface="+mn-lt"/>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Location/Conference</a:t>
            </a:r>
          </a:p>
          <a:p>
            <a:pPr lvl="1"/>
            <a:r>
              <a:rPr lang="en-US" dirty="0"/>
              <a:t>Date Month Year</a:t>
            </a:r>
            <a:endParaRPr lang="en-GB" dirty="0"/>
          </a:p>
        </p:txBody>
      </p:sp>
    </p:spTree>
    <p:extLst>
      <p:ext uri="{BB962C8B-B14F-4D97-AF65-F5344CB8AC3E}">
        <p14:creationId xmlns:p14="http://schemas.microsoft.com/office/powerpoint/2010/main" val="298975435"/>
      </p:ext>
    </p:extLst>
  </p:cSld>
  <p:clrMapOvr>
    <a:masterClrMapping/>
  </p:clrMapOvr>
</p:sldLayout>
</file>

<file path=ppt/slideLayouts/slideLayout116.xml><?xml version="1.0" encoding="utf-8"?>
<p:sldLayout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showMasterSp="0"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A1EC5-05E1-47D8-9B38-0DF17C155449}"/>
              </a:ext>
            </a:extLst>
          </p:cNvPr>
          <p:cNvSpPr>
            <a:spLocks noGrp="1"/>
          </p:cNvSpPr>
          <p:nvPr>
            <p:ph type="ctrTitle"/>
          </p:nvPr>
        </p:nvSpPr>
        <p:spPr>
          <a:xfrm>
            <a:off x="450851" y="979200"/>
            <a:ext cx="8217287" cy="496799"/>
          </a:xfrm>
        </p:spPr>
        <p:txBody>
          <a:bodyPr anchor="t"/>
          <a:lstStyle>
            <a:lvl1pPr algn="l">
              <a:defRPr sz="3900">
                <a:solidFill>
                  <a:schemeClr val="bg1"/>
                </a:solidFill>
              </a:defRPr>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35C1377C-01A0-4EFA-A492-89F99AAF0D18}"/>
              </a:ext>
            </a:extLst>
          </p:cNvPr>
          <p:cNvSpPr>
            <a:spLocks noGrp="1"/>
          </p:cNvSpPr>
          <p:nvPr>
            <p:ph type="subTitle" idx="1"/>
          </p:nvPr>
        </p:nvSpPr>
        <p:spPr>
          <a:xfrm>
            <a:off x="450851" y="1509620"/>
            <a:ext cx="5791329" cy="742765"/>
          </a:xfrm>
        </p:spPr>
        <p:txBody>
          <a:bodyPr/>
          <a:lstStyle>
            <a:lvl1pPr marL="0" indent="0" algn="l">
              <a:lnSpc>
                <a:spcPct val="90000"/>
              </a:lnSpc>
              <a:buNone/>
              <a:defRPr sz="39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pic>
        <p:nvPicPr>
          <p:cNvPr id="8" name="Picture 7">
            <a:extLst>
              <a:ext uri="{FF2B5EF4-FFF2-40B4-BE49-F238E27FC236}">
                <a16:creationId xmlns:a16="http://schemas.microsoft.com/office/drawing/2014/main" id="{88CD70F3-6EAA-4FF3-9BCF-D19C521E8CF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598148" y="452438"/>
            <a:ext cx="1143002" cy="326137"/>
          </a:xfrm>
          <a:prstGeom prst="rect">
            <a:avLst/>
          </a:prstGeom>
        </p:spPr>
      </p:pic>
      <p:sp>
        <p:nvSpPr>
          <p:cNvPr id="11" name="Text Placeholder 10">
            <a:extLst>
              <a:ext uri="{FF2B5EF4-FFF2-40B4-BE49-F238E27FC236}">
                <a16:creationId xmlns:a16="http://schemas.microsoft.com/office/drawing/2014/main" id="{9B6AEE67-E428-48C5-AEB7-0EB3459E5CD7}"/>
              </a:ext>
            </a:extLst>
          </p:cNvPr>
          <p:cNvSpPr>
            <a:spLocks noGrp="1"/>
          </p:cNvSpPr>
          <p:nvPr>
            <p:ph type="body" sz="quarter" idx="10" hasCustomPrompt="1"/>
          </p:nvPr>
        </p:nvSpPr>
        <p:spPr>
          <a:xfrm>
            <a:off x="449263" y="4968000"/>
            <a:ext cx="4716000" cy="800975"/>
          </a:xfrm>
        </p:spPr>
        <p:txBody>
          <a:bodyPr/>
          <a:lstStyle>
            <a:lvl1pPr>
              <a:lnSpc>
                <a:spcPct val="100000"/>
              </a:lnSpc>
              <a:defRPr>
                <a:solidFill>
                  <a:schemeClr val="bg1"/>
                </a:solidFill>
                <a:latin typeface="+mj-lt"/>
              </a:defRPr>
            </a:lvl1pPr>
            <a:lvl2pPr>
              <a:lnSpc>
                <a:spcPct val="100000"/>
              </a:lnSpc>
              <a:defRPr>
                <a:solidFill>
                  <a:schemeClr val="bg1"/>
                </a:solidFill>
                <a:latin typeface="+mn-lt"/>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Location/Conference</a:t>
            </a:r>
          </a:p>
          <a:p>
            <a:pPr lvl="1"/>
            <a:r>
              <a:rPr lang="en-US" dirty="0"/>
              <a:t>Date Month Year</a:t>
            </a:r>
            <a:endParaRPr lang="en-GB" dirty="0"/>
          </a:p>
        </p:txBody>
      </p:sp>
    </p:spTree>
    <p:extLst>
      <p:ext uri="{BB962C8B-B14F-4D97-AF65-F5344CB8AC3E}">
        <p14:creationId xmlns:p14="http://schemas.microsoft.com/office/powerpoint/2010/main" val="200636194"/>
      </p:ext>
    </p:extLst>
  </p:cSld>
  <p:clrMapOvr>
    <a:masterClrMapping/>
  </p:clrMapOvr>
</p:sldLayout>
</file>

<file path=ppt/slideLayouts/slideLayout117.xml><?xml version="1.0" encoding="utf-8"?>
<p:sldLayout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showMasterSp="0" preserve="1" userDrawn="1">
  <p:cSld name="Title slide for printi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A1EC5-05E1-47D8-9B38-0DF17C155449}"/>
              </a:ext>
            </a:extLst>
          </p:cNvPr>
          <p:cNvSpPr>
            <a:spLocks noGrp="1"/>
          </p:cNvSpPr>
          <p:nvPr>
            <p:ph type="ctrTitle"/>
          </p:nvPr>
        </p:nvSpPr>
        <p:spPr>
          <a:xfrm>
            <a:off x="450851" y="979200"/>
            <a:ext cx="8217287" cy="496799"/>
          </a:xfrm>
        </p:spPr>
        <p:txBody>
          <a:bodyPr anchor="t"/>
          <a:lstStyle>
            <a:lvl1pPr algn="l">
              <a:defRPr sz="3900">
                <a:solidFill>
                  <a:schemeClr val="bg1"/>
                </a:solidFill>
              </a:defRPr>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35C1377C-01A0-4EFA-A492-89F99AAF0D18}"/>
              </a:ext>
            </a:extLst>
          </p:cNvPr>
          <p:cNvSpPr>
            <a:spLocks noGrp="1"/>
          </p:cNvSpPr>
          <p:nvPr>
            <p:ph type="subTitle" idx="1"/>
          </p:nvPr>
        </p:nvSpPr>
        <p:spPr>
          <a:xfrm>
            <a:off x="450851" y="1509620"/>
            <a:ext cx="5791329" cy="742765"/>
          </a:xfrm>
        </p:spPr>
        <p:txBody>
          <a:bodyPr/>
          <a:lstStyle>
            <a:lvl1pPr marL="0" indent="0" algn="l">
              <a:lnSpc>
                <a:spcPct val="90000"/>
              </a:lnSpc>
              <a:buNone/>
              <a:defRPr sz="39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pic>
        <p:nvPicPr>
          <p:cNvPr id="8" name="Picture 7">
            <a:extLst>
              <a:ext uri="{FF2B5EF4-FFF2-40B4-BE49-F238E27FC236}">
                <a16:creationId xmlns:a16="http://schemas.microsoft.com/office/drawing/2014/main" id="{88CD70F3-6EAA-4FF3-9BCF-D19C521E8CF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598148" y="452438"/>
            <a:ext cx="1143002" cy="326137"/>
          </a:xfrm>
          <a:prstGeom prst="rect">
            <a:avLst/>
          </a:prstGeom>
        </p:spPr>
      </p:pic>
      <p:sp>
        <p:nvSpPr>
          <p:cNvPr id="11" name="Text Placeholder 10">
            <a:extLst>
              <a:ext uri="{FF2B5EF4-FFF2-40B4-BE49-F238E27FC236}">
                <a16:creationId xmlns:a16="http://schemas.microsoft.com/office/drawing/2014/main" id="{9B6AEE67-E428-48C5-AEB7-0EB3459E5CD7}"/>
              </a:ext>
            </a:extLst>
          </p:cNvPr>
          <p:cNvSpPr>
            <a:spLocks noGrp="1"/>
          </p:cNvSpPr>
          <p:nvPr>
            <p:ph type="body" sz="quarter" idx="10" hasCustomPrompt="1"/>
          </p:nvPr>
        </p:nvSpPr>
        <p:spPr>
          <a:xfrm>
            <a:off x="449263" y="4968000"/>
            <a:ext cx="4716000" cy="800975"/>
          </a:xfrm>
        </p:spPr>
        <p:txBody>
          <a:bodyPr/>
          <a:lstStyle>
            <a:lvl1pPr>
              <a:lnSpc>
                <a:spcPct val="100000"/>
              </a:lnSpc>
              <a:defRPr>
                <a:solidFill>
                  <a:schemeClr val="bg1"/>
                </a:solidFill>
                <a:latin typeface="+mj-lt"/>
              </a:defRPr>
            </a:lvl1pPr>
            <a:lvl2pPr>
              <a:lnSpc>
                <a:spcPct val="100000"/>
              </a:lnSpc>
              <a:defRPr>
                <a:solidFill>
                  <a:schemeClr val="bg1"/>
                </a:solidFill>
                <a:latin typeface="+mn-lt"/>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Location/Conference</a:t>
            </a:r>
          </a:p>
          <a:p>
            <a:pPr lvl="1"/>
            <a:r>
              <a:rPr lang="en-US" dirty="0"/>
              <a:t>Date Month Year</a:t>
            </a:r>
            <a:endParaRPr lang="en-GB" dirty="0"/>
          </a:p>
        </p:txBody>
      </p:sp>
    </p:spTree>
    <p:extLst>
      <p:ext uri="{BB962C8B-B14F-4D97-AF65-F5344CB8AC3E}">
        <p14:creationId xmlns:p14="http://schemas.microsoft.com/office/powerpoint/2010/main" val="1390471734"/>
      </p:ext>
    </p:extLst>
  </p:cSld>
  <p:clrMapOvr>
    <a:masterClrMapping/>
  </p:clrMapOvr>
</p:sldLayout>
</file>

<file path=ppt/slideLayouts/slideLayout118.xml><?xml version="1.0" encoding="utf-8"?>
<p:sldLayout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showMasterSp="0" preserve="1" userDrawn="1">
  <p:cSld name="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A1EC5-05E1-47D8-9B38-0DF17C155449}"/>
              </a:ext>
            </a:extLst>
          </p:cNvPr>
          <p:cNvSpPr>
            <a:spLocks noGrp="1"/>
          </p:cNvSpPr>
          <p:nvPr>
            <p:ph type="ctrTitle"/>
          </p:nvPr>
        </p:nvSpPr>
        <p:spPr>
          <a:xfrm>
            <a:off x="450851" y="979200"/>
            <a:ext cx="8112123" cy="496799"/>
          </a:xfrm>
        </p:spPr>
        <p:txBody>
          <a:bodyPr anchor="t"/>
          <a:lstStyle>
            <a:lvl1pPr algn="l">
              <a:defRPr sz="3900">
                <a:solidFill>
                  <a:schemeClr val="bg1"/>
                </a:solidFill>
              </a:defRPr>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35C1377C-01A0-4EFA-A492-89F99AAF0D18}"/>
              </a:ext>
            </a:extLst>
          </p:cNvPr>
          <p:cNvSpPr>
            <a:spLocks noGrp="1"/>
          </p:cNvSpPr>
          <p:nvPr>
            <p:ph type="subTitle" idx="1"/>
          </p:nvPr>
        </p:nvSpPr>
        <p:spPr>
          <a:xfrm>
            <a:off x="450852" y="1509620"/>
            <a:ext cx="4716000" cy="742765"/>
          </a:xfrm>
        </p:spPr>
        <p:txBody>
          <a:bodyPr/>
          <a:lstStyle>
            <a:lvl1pPr marL="0" indent="0" algn="l">
              <a:lnSpc>
                <a:spcPct val="90000"/>
              </a:lnSpc>
              <a:buNone/>
              <a:defRPr sz="39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pic>
        <p:nvPicPr>
          <p:cNvPr id="8" name="Picture 7">
            <a:extLst>
              <a:ext uri="{FF2B5EF4-FFF2-40B4-BE49-F238E27FC236}">
                <a16:creationId xmlns:a16="http://schemas.microsoft.com/office/drawing/2014/main" id="{88CD70F3-6EAA-4FF3-9BCF-D19C521E8CF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598148" y="452438"/>
            <a:ext cx="1143002" cy="326137"/>
          </a:xfrm>
          <a:prstGeom prst="rect">
            <a:avLst/>
          </a:prstGeom>
        </p:spPr>
      </p:pic>
      <p:sp>
        <p:nvSpPr>
          <p:cNvPr id="11" name="Text Placeholder 10">
            <a:extLst>
              <a:ext uri="{FF2B5EF4-FFF2-40B4-BE49-F238E27FC236}">
                <a16:creationId xmlns:a16="http://schemas.microsoft.com/office/drawing/2014/main" id="{9B6AEE67-E428-48C5-AEB7-0EB3459E5CD7}"/>
              </a:ext>
            </a:extLst>
          </p:cNvPr>
          <p:cNvSpPr>
            <a:spLocks noGrp="1"/>
          </p:cNvSpPr>
          <p:nvPr>
            <p:ph type="body" sz="quarter" idx="10" hasCustomPrompt="1"/>
          </p:nvPr>
        </p:nvSpPr>
        <p:spPr>
          <a:xfrm>
            <a:off x="449263" y="4968000"/>
            <a:ext cx="4716000" cy="800975"/>
          </a:xfrm>
        </p:spPr>
        <p:txBody>
          <a:bodyPr/>
          <a:lstStyle>
            <a:lvl1pPr>
              <a:lnSpc>
                <a:spcPct val="100000"/>
              </a:lnSpc>
              <a:defRPr>
                <a:solidFill>
                  <a:schemeClr val="bg1"/>
                </a:solidFill>
                <a:latin typeface="+mj-lt"/>
              </a:defRPr>
            </a:lvl1pPr>
            <a:lvl2pPr>
              <a:lnSpc>
                <a:spcPct val="100000"/>
              </a:lnSpc>
              <a:defRPr>
                <a:solidFill>
                  <a:schemeClr val="bg1"/>
                </a:solidFill>
                <a:latin typeface="+mn-lt"/>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Location/Conference</a:t>
            </a:r>
          </a:p>
          <a:p>
            <a:pPr lvl="1"/>
            <a:r>
              <a:rPr lang="en-US" dirty="0"/>
              <a:t>Date Month Year</a:t>
            </a:r>
            <a:endParaRPr lang="en-GB" dirty="0"/>
          </a:p>
        </p:txBody>
      </p:sp>
    </p:spTree>
    <p:extLst>
      <p:ext uri="{BB962C8B-B14F-4D97-AF65-F5344CB8AC3E}">
        <p14:creationId xmlns:p14="http://schemas.microsoft.com/office/powerpoint/2010/main" val="3864909497"/>
      </p:ext>
    </p:extLst>
  </p:cSld>
  <p:clrMapOvr>
    <a:masterClrMapping/>
  </p:clrMapOvr>
</p:sldLayout>
</file>

<file path=ppt/slideLayouts/slideLayout119.xml><?xml version="1.0" encoding="utf-8"?>
<p:sldLayout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showMasterSp="0" preserve="1" userDrawn="1">
  <p:cSld name="Title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A1EC5-05E1-47D8-9B38-0DF17C155449}"/>
              </a:ext>
            </a:extLst>
          </p:cNvPr>
          <p:cNvSpPr>
            <a:spLocks noGrp="1"/>
          </p:cNvSpPr>
          <p:nvPr>
            <p:ph type="ctrTitle"/>
          </p:nvPr>
        </p:nvSpPr>
        <p:spPr>
          <a:xfrm>
            <a:off x="450852" y="979200"/>
            <a:ext cx="6216648" cy="496799"/>
          </a:xfrm>
        </p:spPr>
        <p:txBody>
          <a:bodyPr anchor="t"/>
          <a:lstStyle>
            <a:lvl1pPr algn="l">
              <a:defRPr sz="3900">
                <a:solidFill>
                  <a:schemeClr val="bg2"/>
                </a:solidFill>
              </a:defRPr>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35C1377C-01A0-4EFA-A492-89F99AAF0D18}"/>
              </a:ext>
            </a:extLst>
          </p:cNvPr>
          <p:cNvSpPr>
            <a:spLocks noGrp="1"/>
          </p:cNvSpPr>
          <p:nvPr>
            <p:ph type="subTitle" idx="1"/>
          </p:nvPr>
        </p:nvSpPr>
        <p:spPr>
          <a:xfrm>
            <a:off x="450852" y="1509620"/>
            <a:ext cx="4716000" cy="742765"/>
          </a:xfrm>
        </p:spPr>
        <p:txBody>
          <a:bodyPr/>
          <a:lstStyle>
            <a:lvl1pPr marL="0" indent="0" algn="l">
              <a:lnSpc>
                <a:spcPct val="90000"/>
              </a:lnSpc>
              <a:buNone/>
              <a:defRPr sz="39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pic>
        <p:nvPicPr>
          <p:cNvPr id="8" name="Picture 7">
            <a:extLst>
              <a:ext uri="{FF2B5EF4-FFF2-40B4-BE49-F238E27FC236}">
                <a16:creationId xmlns:a16="http://schemas.microsoft.com/office/drawing/2014/main" id="{88CD70F3-6EAA-4FF3-9BCF-D19C521E8CF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598148" y="452438"/>
            <a:ext cx="1143002" cy="326137"/>
          </a:xfrm>
          <a:prstGeom prst="rect">
            <a:avLst/>
          </a:prstGeom>
        </p:spPr>
      </p:pic>
      <p:sp>
        <p:nvSpPr>
          <p:cNvPr id="11" name="Text Placeholder 10">
            <a:extLst>
              <a:ext uri="{FF2B5EF4-FFF2-40B4-BE49-F238E27FC236}">
                <a16:creationId xmlns:a16="http://schemas.microsoft.com/office/drawing/2014/main" id="{9B6AEE67-E428-48C5-AEB7-0EB3459E5CD7}"/>
              </a:ext>
            </a:extLst>
          </p:cNvPr>
          <p:cNvSpPr>
            <a:spLocks noGrp="1"/>
          </p:cNvSpPr>
          <p:nvPr>
            <p:ph type="body" sz="quarter" idx="10" hasCustomPrompt="1"/>
          </p:nvPr>
        </p:nvSpPr>
        <p:spPr>
          <a:xfrm>
            <a:off x="449263" y="4968000"/>
            <a:ext cx="4716000" cy="800975"/>
          </a:xfrm>
        </p:spPr>
        <p:txBody>
          <a:bodyPr/>
          <a:lstStyle>
            <a:lvl1pPr>
              <a:lnSpc>
                <a:spcPct val="100000"/>
              </a:lnSpc>
              <a:defRPr>
                <a:solidFill>
                  <a:schemeClr val="bg2"/>
                </a:solidFill>
                <a:latin typeface="+mj-lt"/>
              </a:defRPr>
            </a:lvl1pPr>
            <a:lvl2pPr>
              <a:lnSpc>
                <a:spcPct val="100000"/>
              </a:lnSpc>
              <a:defRPr>
                <a:solidFill>
                  <a:schemeClr val="tx1"/>
                </a:solidFill>
                <a:latin typeface="+mn-lt"/>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Location/Conference</a:t>
            </a:r>
          </a:p>
          <a:p>
            <a:pPr lvl="1"/>
            <a:r>
              <a:rPr lang="en-US" dirty="0"/>
              <a:t>Date Month Year</a:t>
            </a:r>
            <a:endParaRPr lang="en-GB" dirty="0"/>
          </a:p>
        </p:txBody>
      </p:sp>
    </p:spTree>
    <p:extLst>
      <p:ext uri="{BB962C8B-B14F-4D97-AF65-F5344CB8AC3E}">
        <p14:creationId xmlns:p14="http://schemas.microsoft.com/office/powerpoint/2010/main" val="1086669964"/>
      </p:ext>
    </p:extLst>
  </p:cSld>
  <p:clrMapOvr>
    <a:masterClrMapping/>
  </p:clrMapOvr>
</p:sldLayout>
</file>

<file path=ppt/slideLayouts/slideLayout12.xml><?xml version="1.0" encoding="utf-8"?>
<p:sldLayout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showMasterSp="0" preserve="1" userDrawn="1">
  <p:cSld name="Quotation 3">
    <p:bg>
      <p:bgPr>
        <a:solidFill>
          <a:srgbClr val="FC515B"/>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A1EFC64-A2A1-41DF-8BBA-5FF44FA98104}"/>
              </a:ext>
            </a:extLst>
          </p:cNvPr>
          <p:cNvSpPr>
            <a:spLocks noGrp="1"/>
          </p:cNvSpPr>
          <p:nvPr>
            <p:ph type="sldNum" sz="quarter" idx="12"/>
          </p:nvPr>
        </p:nvSpPr>
        <p:spPr/>
        <p:txBody>
          <a:bodyPr/>
          <a:lstStyle>
            <a:lvl1pPr>
              <a:defRPr>
                <a:solidFill>
                  <a:srgbClr val="FFFFFF"/>
                </a:solidFill>
              </a:defRPr>
            </a:lvl1pPr>
          </a:lstStyle>
          <a:p>
            <a:fld id="{AE40F04C-0113-48AC-B208-C432829543B5}" type="slidenum">
              <a:rPr lang="en-GB" smtClean="0"/>
              <a:pPr/>
              <a:t>‹#›</a:t>
            </a:fld>
            <a:endParaRPr lang="en-GB" dirty="0"/>
          </a:p>
        </p:txBody>
      </p:sp>
      <p:sp>
        <p:nvSpPr>
          <p:cNvPr id="8" name="Content Placeholder 2">
            <a:extLst>
              <a:ext uri="{FF2B5EF4-FFF2-40B4-BE49-F238E27FC236}">
                <a16:creationId xmlns:a16="http://schemas.microsoft.com/office/drawing/2014/main" id="{59E6C6C4-65F6-4E89-A501-57D4B1DE6537}"/>
              </a:ext>
            </a:extLst>
          </p:cNvPr>
          <p:cNvSpPr>
            <a:spLocks noGrp="1"/>
          </p:cNvSpPr>
          <p:nvPr>
            <p:ph idx="1" hasCustomPrompt="1"/>
          </p:nvPr>
        </p:nvSpPr>
        <p:spPr>
          <a:xfrm>
            <a:off x="215153" y="1530000"/>
            <a:ext cx="8982109" cy="4599338"/>
          </a:xfrm>
        </p:spPr>
        <p:txBody>
          <a:bodyPr/>
          <a:lstStyle>
            <a:lvl1pPr marL="234000" indent="-234000">
              <a:lnSpc>
                <a:spcPct val="100000"/>
              </a:lnSpc>
              <a:spcAft>
                <a:spcPts val="4535"/>
              </a:spcAft>
              <a:defRPr sz="4200">
                <a:solidFill>
                  <a:srgbClr val="FFFFFF"/>
                </a:solidFill>
              </a:defRPr>
            </a:lvl1pPr>
            <a:lvl2pPr marL="234000">
              <a:defRPr sz="2400">
                <a:solidFill>
                  <a:srgbClr val="FFFFFF"/>
                </a:solidFill>
                <a:latin typeface="+mn-lt"/>
              </a:defRPr>
            </a:lvl2pPr>
          </a:lstStyle>
          <a:p>
            <a:pPr lvl="0"/>
            <a:r>
              <a:rPr lang="en-US" dirty="0"/>
              <a:t>“Click to edit Master text styles</a:t>
            </a:r>
          </a:p>
          <a:p>
            <a:pPr lvl="1"/>
            <a:r>
              <a:rPr lang="en-US" dirty="0"/>
              <a:t>Second level</a:t>
            </a:r>
            <a:endParaRPr lang="en-GB" dirty="0"/>
          </a:p>
        </p:txBody>
      </p:sp>
      <p:sp>
        <p:nvSpPr>
          <p:cNvPr id="11" name="TextBox 10">
            <a:extLst>
              <a:ext uri="{FF2B5EF4-FFF2-40B4-BE49-F238E27FC236}">
                <a16:creationId xmlns:a16="http://schemas.microsoft.com/office/drawing/2014/main" id="{A62F4CE8-2BEC-4F68-8D15-BEDE417E3295}"/>
              </a:ext>
            </a:extLst>
          </p:cNvPr>
          <p:cNvSpPr txBox="1"/>
          <p:nvPr userDrawn="1">
            <p:custDataLst>
              <p:tags r:id="rId1"/>
            </p:custDataLst>
          </p:nvPr>
        </p:nvSpPr>
        <p:spPr>
          <a:xfrm>
            <a:off x="450000" y="6408000"/>
            <a:ext cx="3812400" cy="248400"/>
          </a:xfrm>
          <a:prstGeom prst="rect">
            <a:avLst/>
          </a:prstGeom>
          <a:noFill/>
        </p:spPr>
        <p:txBody>
          <a:bodyPr vert="horz" wrap="square" lIns="0" tIns="0" rIns="0" bIns="0" rtlCol="0" anchor="b" anchorCtr="0">
            <a:noAutofit/>
          </a:bodyPr>
          <a:lstStyle/>
          <a:p>
            <a:pPr algn="l"/>
            <a:endParaRPr lang="en-GB" sz="800" dirty="0">
              <a:solidFill>
                <a:srgbClr val="FFFFFF"/>
              </a:solidFill>
            </a:endParaRPr>
          </a:p>
        </p:txBody>
      </p:sp>
    </p:spTree>
    <p:extLst>
      <p:ext uri="{BB962C8B-B14F-4D97-AF65-F5344CB8AC3E}">
        <p14:creationId xmlns:p14="http://schemas.microsoft.com/office/powerpoint/2010/main" val="426047755"/>
      </p:ext>
    </p:extLst>
  </p:cSld>
  <p:clrMapOvr>
    <a:masterClrMapping/>
  </p:clrMapOvr>
</p:sldLayout>
</file>

<file path=ppt/slideLayouts/slideLayout120.xml><?xml version="1.0" encoding="utf-8"?>
<p:sldLayout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showMasterSp="0" preserve="1" userDrawn="1">
  <p:cSld name="Title Slide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A1EC5-05E1-47D8-9B38-0DF17C155449}"/>
              </a:ext>
            </a:extLst>
          </p:cNvPr>
          <p:cNvSpPr>
            <a:spLocks noGrp="1"/>
          </p:cNvSpPr>
          <p:nvPr>
            <p:ph type="ctrTitle"/>
          </p:nvPr>
        </p:nvSpPr>
        <p:spPr>
          <a:xfrm>
            <a:off x="450852" y="979200"/>
            <a:ext cx="8540748" cy="496799"/>
          </a:xfrm>
        </p:spPr>
        <p:txBody>
          <a:bodyPr anchor="t"/>
          <a:lstStyle>
            <a:lvl1pPr algn="l">
              <a:defRPr sz="3900">
                <a:solidFill>
                  <a:schemeClr val="bg2"/>
                </a:solidFill>
              </a:defRPr>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35C1377C-01A0-4EFA-A492-89F99AAF0D18}"/>
              </a:ext>
            </a:extLst>
          </p:cNvPr>
          <p:cNvSpPr>
            <a:spLocks noGrp="1"/>
          </p:cNvSpPr>
          <p:nvPr>
            <p:ph type="subTitle" idx="1"/>
          </p:nvPr>
        </p:nvSpPr>
        <p:spPr>
          <a:xfrm>
            <a:off x="450852" y="1509620"/>
            <a:ext cx="4716000" cy="742765"/>
          </a:xfrm>
        </p:spPr>
        <p:txBody>
          <a:bodyPr/>
          <a:lstStyle>
            <a:lvl1pPr marL="0" indent="0" algn="l">
              <a:lnSpc>
                <a:spcPct val="90000"/>
              </a:lnSpc>
              <a:buNone/>
              <a:defRPr sz="39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pic>
        <p:nvPicPr>
          <p:cNvPr id="8" name="Picture 7">
            <a:extLst>
              <a:ext uri="{FF2B5EF4-FFF2-40B4-BE49-F238E27FC236}">
                <a16:creationId xmlns:a16="http://schemas.microsoft.com/office/drawing/2014/main" id="{88CD70F3-6EAA-4FF3-9BCF-D19C521E8CF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598148" y="452438"/>
            <a:ext cx="1143002" cy="326137"/>
          </a:xfrm>
          <a:prstGeom prst="rect">
            <a:avLst/>
          </a:prstGeom>
        </p:spPr>
      </p:pic>
      <p:sp>
        <p:nvSpPr>
          <p:cNvPr id="11" name="Text Placeholder 10">
            <a:extLst>
              <a:ext uri="{FF2B5EF4-FFF2-40B4-BE49-F238E27FC236}">
                <a16:creationId xmlns:a16="http://schemas.microsoft.com/office/drawing/2014/main" id="{9B6AEE67-E428-48C5-AEB7-0EB3459E5CD7}"/>
              </a:ext>
            </a:extLst>
          </p:cNvPr>
          <p:cNvSpPr>
            <a:spLocks noGrp="1"/>
          </p:cNvSpPr>
          <p:nvPr>
            <p:ph type="body" sz="quarter" idx="10" hasCustomPrompt="1"/>
          </p:nvPr>
        </p:nvSpPr>
        <p:spPr>
          <a:xfrm>
            <a:off x="449263" y="4968000"/>
            <a:ext cx="4716000" cy="800975"/>
          </a:xfrm>
        </p:spPr>
        <p:txBody>
          <a:bodyPr/>
          <a:lstStyle>
            <a:lvl1pPr>
              <a:lnSpc>
                <a:spcPct val="100000"/>
              </a:lnSpc>
              <a:defRPr>
                <a:solidFill>
                  <a:schemeClr val="bg2"/>
                </a:solidFill>
                <a:latin typeface="+mj-lt"/>
              </a:defRPr>
            </a:lvl1pPr>
            <a:lvl2pPr>
              <a:lnSpc>
                <a:spcPct val="100000"/>
              </a:lnSpc>
              <a:defRPr>
                <a:solidFill>
                  <a:schemeClr val="tx1"/>
                </a:solidFill>
                <a:latin typeface="+mn-lt"/>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Location/Conference</a:t>
            </a:r>
          </a:p>
          <a:p>
            <a:pPr lvl="1"/>
            <a:r>
              <a:rPr lang="en-US" dirty="0"/>
              <a:t>Date Month Year</a:t>
            </a:r>
            <a:endParaRPr lang="en-GB" dirty="0"/>
          </a:p>
        </p:txBody>
      </p:sp>
    </p:spTree>
    <p:extLst>
      <p:ext uri="{BB962C8B-B14F-4D97-AF65-F5344CB8AC3E}">
        <p14:creationId xmlns:p14="http://schemas.microsoft.com/office/powerpoint/2010/main" val="3991019707"/>
      </p:ext>
    </p:extLst>
  </p:cSld>
  <p:clrMapOvr>
    <a:masterClrMapping/>
  </p:clrMapOvr>
</p:sldLayout>
</file>

<file path=ppt/slideLayouts/slideLayout121.xml><?xml version="1.0" encoding="utf-8"?>
<p:sldLayout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showMasterSp="0" preserve="1" userDrawn="1">
  <p:cSld name="Title Slide 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A1EC5-05E1-47D8-9B38-0DF17C155449}"/>
              </a:ext>
            </a:extLst>
          </p:cNvPr>
          <p:cNvSpPr>
            <a:spLocks noGrp="1"/>
          </p:cNvSpPr>
          <p:nvPr>
            <p:ph type="ctrTitle"/>
          </p:nvPr>
        </p:nvSpPr>
        <p:spPr>
          <a:xfrm>
            <a:off x="450852" y="979200"/>
            <a:ext cx="4716000" cy="496799"/>
          </a:xfrm>
        </p:spPr>
        <p:txBody>
          <a:bodyPr anchor="t"/>
          <a:lstStyle>
            <a:lvl1pPr algn="l">
              <a:defRPr sz="3900">
                <a:solidFill>
                  <a:schemeClr val="bg2"/>
                </a:solidFill>
              </a:defRPr>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35C1377C-01A0-4EFA-A492-89F99AAF0D18}"/>
              </a:ext>
            </a:extLst>
          </p:cNvPr>
          <p:cNvSpPr>
            <a:spLocks noGrp="1"/>
          </p:cNvSpPr>
          <p:nvPr>
            <p:ph type="subTitle" idx="1"/>
          </p:nvPr>
        </p:nvSpPr>
        <p:spPr>
          <a:xfrm>
            <a:off x="450852" y="1509620"/>
            <a:ext cx="4716000" cy="742765"/>
          </a:xfrm>
        </p:spPr>
        <p:txBody>
          <a:bodyPr/>
          <a:lstStyle>
            <a:lvl1pPr marL="0" indent="0" algn="l">
              <a:lnSpc>
                <a:spcPct val="90000"/>
              </a:lnSpc>
              <a:buNone/>
              <a:defRPr sz="39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pic>
        <p:nvPicPr>
          <p:cNvPr id="8" name="Picture 7">
            <a:extLst>
              <a:ext uri="{FF2B5EF4-FFF2-40B4-BE49-F238E27FC236}">
                <a16:creationId xmlns:a16="http://schemas.microsoft.com/office/drawing/2014/main" id="{88CD70F3-6EAA-4FF3-9BCF-D19C521E8CF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598148" y="452438"/>
            <a:ext cx="1143002" cy="326137"/>
          </a:xfrm>
          <a:prstGeom prst="rect">
            <a:avLst/>
          </a:prstGeom>
        </p:spPr>
      </p:pic>
      <p:sp>
        <p:nvSpPr>
          <p:cNvPr id="11" name="Text Placeholder 10">
            <a:extLst>
              <a:ext uri="{FF2B5EF4-FFF2-40B4-BE49-F238E27FC236}">
                <a16:creationId xmlns:a16="http://schemas.microsoft.com/office/drawing/2014/main" id="{9B6AEE67-E428-48C5-AEB7-0EB3459E5CD7}"/>
              </a:ext>
            </a:extLst>
          </p:cNvPr>
          <p:cNvSpPr>
            <a:spLocks noGrp="1"/>
          </p:cNvSpPr>
          <p:nvPr>
            <p:ph type="body" sz="quarter" idx="10" hasCustomPrompt="1"/>
          </p:nvPr>
        </p:nvSpPr>
        <p:spPr>
          <a:xfrm>
            <a:off x="449263" y="4968000"/>
            <a:ext cx="4716000" cy="800975"/>
          </a:xfrm>
        </p:spPr>
        <p:txBody>
          <a:bodyPr/>
          <a:lstStyle>
            <a:lvl1pPr>
              <a:lnSpc>
                <a:spcPct val="100000"/>
              </a:lnSpc>
              <a:defRPr>
                <a:solidFill>
                  <a:schemeClr val="bg2"/>
                </a:solidFill>
                <a:latin typeface="+mj-lt"/>
              </a:defRPr>
            </a:lvl1pPr>
            <a:lvl2pPr>
              <a:lnSpc>
                <a:spcPct val="100000"/>
              </a:lnSpc>
              <a:defRPr>
                <a:solidFill>
                  <a:schemeClr val="tx1"/>
                </a:solidFill>
                <a:latin typeface="+mn-lt"/>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Location/Conference</a:t>
            </a:r>
          </a:p>
          <a:p>
            <a:pPr lvl="1"/>
            <a:r>
              <a:rPr lang="en-US" dirty="0"/>
              <a:t>Date Month Year</a:t>
            </a:r>
            <a:endParaRPr lang="en-GB" dirty="0"/>
          </a:p>
        </p:txBody>
      </p:sp>
      <p:pic>
        <p:nvPicPr>
          <p:cNvPr id="6" name="Picture 5">
            <a:extLst>
              <a:ext uri="{FF2B5EF4-FFF2-40B4-BE49-F238E27FC236}">
                <a16:creationId xmlns:a16="http://schemas.microsoft.com/office/drawing/2014/main" id="{6039CE91-91E6-469F-9566-2B595A90053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598400" y="453600"/>
            <a:ext cx="1143002" cy="326137"/>
          </a:xfrm>
          <a:prstGeom prst="rect">
            <a:avLst/>
          </a:prstGeom>
        </p:spPr>
      </p:pic>
    </p:spTree>
    <p:extLst>
      <p:ext uri="{BB962C8B-B14F-4D97-AF65-F5344CB8AC3E}">
        <p14:creationId xmlns:p14="http://schemas.microsoft.com/office/powerpoint/2010/main" val="1882510921"/>
      </p:ext>
    </p:extLst>
  </p:cSld>
  <p:clrMapOvr>
    <a:masterClrMapping/>
  </p:clrMapOvr>
</p:sldLayout>
</file>

<file path=ppt/slideLayouts/slideLayout122.xml><?xml version="1.0" encoding="utf-8"?>
<p:sldLayout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showMasterSp="0" preserve="1" userDrawn="1">
  <p:cSld name="1_Title Slide 6 for printi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A1EC5-05E1-47D8-9B38-0DF17C155449}"/>
              </a:ext>
            </a:extLst>
          </p:cNvPr>
          <p:cNvSpPr>
            <a:spLocks noGrp="1"/>
          </p:cNvSpPr>
          <p:nvPr>
            <p:ph type="ctrTitle"/>
          </p:nvPr>
        </p:nvSpPr>
        <p:spPr>
          <a:xfrm>
            <a:off x="450852" y="979200"/>
            <a:ext cx="4716000" cy="496799"/>
          </a:xfrm>
        </p:spPr>
        <p:txBody>
          <a:bodyPr anchor="t"/>
          <a:lstStyle>
            <a:lvl1pPr algn="l">
              <a:defRPr sz="3900">
                <a:solidFill>
                  <a:schemeClr val="bg2"/>
                </a:solidFill>
              </a:defRPr>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35C1377C-01A0-4EFA-A492-89F99AAF0D18}"/>
              </a:ext>
            </a:extLst>
          </p:cNvPr>
          <p:cNvSpPr>
            <a:spLocks noGrp="1"/>
          </p:cNvSpPr>
          <p:nvPr>
            <p:ph type="subTitle" idx="1"/>
          </p:nvPr>
        </p:nvSpPr>
        <p:spPr>
          <a:xfrm>
            <a:off x="450852" y="1509620"/>
            <a:ext cx="4716000" cy="742765"/>
          </a:xfrm>
        </p:spPr>
        <p:txBody>
          <a:bodyPr/>
          <a:lstStyle>
            <a:lvl1pPr marL="0" indent="0" algn="l">
              <a:lnSpc>
                <a:spcPct val="90000"/>
              </a:lnSpc>
              <a:buNone/>
              <a:defRPr sz="39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pic>
        <p:nvPicPr>
          <p:cNvPr id="8" name="Picture 7">
            <a:extLst>
              <a:ext uri="{FF2B5EF4-FFF2-40B4-BE49-F238E27FC236}">
                <a16:creationId xmlns:a16="http://schemas.microsoft.com/office/drawing/2014/main" id="{88CD70F3-6EAA-4FF3-9BCF-D19C521E8CF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598148" y="452438"/>
            <a:ext cx="1143002" cy="326137"/>
          </a:xfrm>
          <a:prstGeom prst="rect">
            <a:avLst/>
          </a:prstGeom>
        </p:spPr>
      </p:pic>
      <p:sp>
        <p:nvSpPr>
          <p:cNvPr id="11" name="Text Placeholder 10">
            <a:extLst>
              <a:ext uri="{FF2B5EF4-FFF2-40B4-BE49-F238E27FC236}">
                <a16:creationId xmlns:a16="http://schemas.microsoft.com/office/drawing/2014/main" id="{9B6AEE67-E428-48C5-AEB7-0EB3459E5CD7}"/>
              </a:ext>
            </a:extLst>
          </p:cNvPr>
          <p:cNvSpPr>
            <a:spLocks noGrp="1"/>
          </p:cNvSpPr>
          <p:nvPr>
            <p:ph type="body" sz="quarter" idx="10" hasCustomPrompt="1"/>
          </p:nvPr>
        </p:nvSpPr>
        <p:spPr>
          <a:xfrm>
            <a:off x="449263" y="4968000"/>
            <a:ext cx="4716000" cy="800975"/>
          </a:xfrm>
        </p:spPr>
        <p:txBody>
          <a:bodyPr/>
          <a:lstStyle>
            <a:lvl1pPr>
              <a:lnSpc>
                <a:spcPct val="100000"/>
              </a:lnSpc>
              <a:defRPr>
                <a:solidFill>
                  <a:schemeClr val="bg2"/>
                </a:solidFill>
                <a:latin typeface="+mj-lt"/>
              </a:defRPr>
            </a:lvl1pPr>
            <a:lvl2pPr>
              <a:lnSpc>
                <a:spcPct val="100000"/>
              </a:lnSpc>
              <a:defRPr>
                <a:solidFill>
                  <a:schemeClr val="tx1"/>
                </a:solidFill>
                <a:latin typeface="+mn-lt"/>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Location/Conference</a:t>
            </a:r>
          </a:p>
          <a:p>
            <a:pPr lvl="1"/>
            <a:r>
              <a:rPr lang="en-US" dirty="0"/>
              <a:t>Date Month Year</a:t>
            </a:r>
            <a:endParaRPr lang="en-GB" dirty="0"/>
          </a:p>
        </p:txBody>
      </p:sp>
      <p:pic>
        <p:nvPicPr>
          <p:cNvPr id="6" name="Picture 5">
            <a:extLst>
              <a:ext uri="{FF2B5EF4-FFF2-40B4-BE49-F238E27FC236}">
                <a16:creationId xmlns:a16="http://schemas.microsoft.com/office/drawing/2014/main" id="{5C40C861-F7AB-47A8-816E-38657F678CC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598400" y="452437"/>
            <a:ext cx="1143002" cy="326137"/>
          </a:xfrm>
          <a:prstGeom prst="rect">
            <a:avLst/>
          </a:prstGeom>
        </p:spPr>
      </p:pic>
    </p:spTree>
    <p:extLst>
      <p:ext uri="{BB962C8B-B14F-4D97-AF65-F5344CB8AC3E}">
        <p14:creationId xmlns:p14="http://schemas.microsoft.com/office/powerpoint/2010/main" val="3352257400"/>
      </p:ext>
    </p:extLst>
  </p:cSld>
  <p:clrMapOvr>
    <a:masterClrMapping/>
  </p:clrMapOvr>
</p:sldLayout>
</file>

<file path=ppt/slideLayouts/slideLayout123.xml><?xml version="1.0" encoding="utf-8"?>
<p:sldLayout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showMasterSp="0" preserve="1" userDrawn="1">
  <p:cSld name="Title Slide 8">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A1EC5-05E1-47D8-9B38-0DF17C155449}"/>
              </a:ext>
            </a:extLst>
          </p:cNvPr>
          <p:cNvSpPr>
            <a:spLocks noGrp="1"/>
          </p:cNvSpPr>
          <p:nvPr>
            <p:ph type="ctrTitle"/>
          </p:nvPr>
        </p:nvSpPr>
        <p:spPr>
          <a:xfrm>
            <a:off x="450851" y="979200"/>
            <a:ext cx="4716000" cy="496799"/>
          </a:xfrm>
        </p:spPr>
        <p:txBody>
          <a:bodyPr anchor="t"/>
          <a:lstStyle>
            <a:lvl1pPr algn="l">
              <a:defRPr sz="3900">
                <a:solidFill>
                  <a:schemeClr val="bg1"/>
                </a:solidFill>
              </a:defRPr>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35C1377C-01A0-4EFA-A492-89F99AAF0D18}"/>
              </a:ext>
            </a:extLst>
          </p:cNvPr>
          <p:cNvSpPr>
            <a:spLocks noGrp="1"/>
          </p:cNvSpPr>
          <p:nvPr>
            <p:ph type="subTitle" idx="1"/>
          </p:nvPr>
        </p:nvSpPr>
        <p:spPr>
          <a:xfrm>
            <a:off x="450851" y="1509620"/>
            <a:ext cx="4716000" cy="742765"/>
          </a:xfrm>
        </p:spPr>
        <p:txBody>
          <a:bodyPr/>
          <a:lstStyle>
            <a:lvl1pPr marL="0" indent="0" algn="l">
              <a:lnSpc>
                <a:spcPct val="90000"/>
              </a:lnSpc>
              <a:buNone/>
              <a:defRPr sz="39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pic>
        <p:nvPicPr>
          <p:cNvPr id="8" name="Picture 7">
            <a:extLst>
              <a:ext uri="{FF2B5EF4-FFF2-40B4-BE49-F238E27FC236}">
                <a16:creationId xmlns:a16="http://schemas.microsoft.com/office/drawing/2014/main" id="{88CD70F3-6EAA-4FF3-9BCF-D19C521E8CF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598148" y="452438"/>
            <a:ext cx="1143002" cy="326137"/>
          </a:xfrm>
          <a:prstGeom prst="rect">
            <a:avLst/>
          </a:prstGeom>
        </p:spPr>
      </p:pic>
      <p:sp>
        <p:nvSpPr>
          <p:cNvPr id="11" name="Text Placeholder 10">
            <a:extLst>
              <a:ext uri="{FF2B5EF4-FFF2-40B4-BE49-F238E27FC236}">
                <a16:creationId xmlns:a16="http://schemas.microsoft.com/office/drawing/2014/main" id="{9B6AEE67-E428-48C5-AEB7-0EB3459E5CD7}"/>
              </a:ext>
            </a:extLst>
          </p:cNvPr>
          <p:cNvSpPr>
            <a:spLocks noGrp="1"/>
          </p:cNvSpPr>
          <p:nvPr>
            <p:ph type="body" sz="quarter" idx="10" hasCustomPrompt="1"/>
          </p:nvPr>
        </p:nvSpPr>
        <p:spPr>
          <a:xfrm>
            <a:off x="449263" y="4968000"/>
            <a:ext cx="4716000" cy="800975"/>
          </a:xfrm>
        </p:spPr>
        <p:txBody>
          <a:bodyPr/>
          <a:lstStyle>
            <a:lvl1pPr>
              <a:lnSpc>
                <a:spcPct val="100000"/>
              </a:lnSpc>
              <a:defRPr>
                <a:solidFill>
                  <a:schemeClr val="bg1"/>
                </a:solidFill>
                <a:latin typeface="+mj-lt"/>
              </a:defRPr>
            </a:lvl1pPr>
            <a:lvl2pPr>
              <a:lnSpc>
                <a:spcPct val="100000"/>
              </a:lnSpc>
              <a:defRPr>
                <a:solidFill>
                  <a:schemeClr val="bg1"/>
                </a:solidFill>
                <a:latin typeface="+mn-lt"/>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Location/Conference</a:t>
            </a:r>
          </a:p>
          <a:p>
            <a:pPr lvl="1"/>
            <a:r>
              <a:rPr lang="en-US" dirty="0"/>
              <a:t>Date Month Year</a:t>
            </a:r>
            <a:endParaRPr lang="en-GB" dirty="0"/>
          </a:p>
        </p:txBody>
      </p:sp>
      <p:pic>
        <p:nvPicPr>
          <p:cNvPr id="6" name="Picture 5">
            <a:extLst>
              <a:ext uri="{FF2B5EF4-FFF2-40B4-BE49-F238E27FC236}">
                <a16:creationId xmlns:a16="http://schemas.microsoft.com/office/drawing/2014/main" id="{DC605604-2082-42C2-9166-A967508195F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598400" y="453600"/>
            <a:ext cx="1143002" cy="326137"/>
          </a:xfrm>
          <a:prstGeom prst="rect">
            <a:avLst/>
          </a:prstGeom>
        </p:spPr>
      </p:pic>
    </p:spTree>
    <p:extLst>
      <p:ext uri="{BB962C8B-B14F-4D97-AF65-F5344CB8AC3E}">
        <p14:creationId xmlns:p14="http://schemas.microsoft.com/office/powerpoint/2010/main" val="1972983528"/>
      </p:ext>
    </p:extLst>
  </p:cSld>
  <p:clrMapOvr>
    <a:masterClrMapping/>
  </p:clrMapOvr>
</p:sldLayout>
</file>

<file path=ppt/slideLayouts/slideLayout124.xml><?xml version="1.0" encoding="utf-8"?>
<p:sldLayout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showMasterSp="0" preserve="1" userDrawn="1">
  <p:cSld name="1_Title Slide 8 for printi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A1EC5-05E1-47D8-9B38-0DF17C155449}"/>
              </a:ext>
            </a:extLst>
          </p:cNvPr>
          <p:cNvSpPr>
            <a:spLocks noGrp="1"/>
          </p:cNvSpPr>
          <p:nvPr>
            <p:ph type="ctrTitle"/>
          </p:nvPr>
        </p:nvSpPr>
        <p:spPr>
          <a:xfrm>
            <a:off x="450851" y="979200"/>
            <a:ext cx="4716000" cy="496799"/>
          </a:xfrm>
        </p:spPr>
        <p:txBody>
          <a:bodyPr anchor="t"/>
          <a:lstStyle>
            <a:lvl1pPr algn="l">
              <a:defRPr sz="3900">
                <a:solidFill>
                  <a:schemeClr val="bg1"/>
                </a:solidFill>
              </a:defRPr>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35C1377C-01A0-4EFA-A492-89F99AAF0D18}"/>
              </a:ext>
            </a:extLst>
          </p:cNvPr>
          <p:cNvSpPr>
            <a:spLocks noGrp="1"/>
          </p:cNvSpPr>
          <p:nvPr>
            <p:ph type="subTitle" idx="1"/>
          </p:nvPr>
        </p:nvSpPr>
        <p:spPr>
          <a:xfrm>
            <a:off x="450851" y="1509620"/>
            <a:ext cx="4716000" cy="742765"/>
          </a:xfrm>
        </p:spPr>
        <p:txBody>
          <a:bodyPr/>
          <a:lstStyle>
            <a:lvl1pPr marL="0" indent="0" algn="l">
              <a:lnSpc>
                <a:spcPct val="90000"/>
              </a:lnSpc>
              <a:buNone/>
              <a:defRPr sz="39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pic>
        <p:nvPicPr>
          <p:cNvPr id="8" name="Picture 7">
            <a:extLst>
              <a:ext uri="{FF2B5EF4-FFF2-40B4-BE49-F238E27FC236}">
                <a16:creationId xmlns:a16="http://schemas.microsoft.com/office/drawing/2014/main" id="{88CD70F3-6EAA-4FF3-9BCF-D19C521E8CF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598148" y="452438"/>
            <a:ext cx="1143002" cy="326137"/>
          </a:xfrm>
          <a:prstGeom prst="rect">
            <a:avLst/>
          </a:prstGeom>
        </p:spPr>
      </p:pic>
      <p:sp>
        <p:nvSpPr>
          <p:cNvPr id="11" name="Text Placeholder 10">
            <a:extLst>
              <a:ext uri="{FF2B5EF4-FFF2-40B4-BE49-F238E27FC236}">
                <a16:creationId xmlns:a16="http://schemas.microsoft.com/office/drawing/2014/main" id="{9B6AEE67-E428-48C5-AEB7-0EB3459E5CD7}"/>
              </a:ext>
            </a:extLst>
          </p:cNvPr>
          <p:cNvSpPr>
            <a:spLocks noGrp="1"/>
          </p:cNvSpPr>
          <p:nvPr>
            <p:ph type="body" sz="quarter" idx="10" hasCustomPrompt="1"/>
          </p:nvPr>
        </p:nvSpPr>
        <p:spPr>
          <a:xfrm>
            <a:off x="449263" y="4968000"/>
            <a:ext cx="4716000" cy="800975"/>
          </a:xfrm>
        </p:spPr>
        <p:txBody>
          <a:bodyPr/>
          <a:lstStyle>
            <a:lvl1pPr>
              <a:lnSpc>
                <a:spcPct val="100000"/>
              </a:lnSpc>
              <a:defRPr>
                <a:solidFill>
                  <a:schemeClr val="bg1"/>
                </a:solidFill>
                <a:latin typeface="+mj-lt"/>
              </a:defRPr>
            </a:lvl1pPr>
            <a:lvl2pPr>
              <a:lnSpc>
                <a:spcPct val="100000"/>
              </a:lnSpc>
              <a:defRPr>
                <a:solidFill>
                  <a:schemeClr val="bg1"/>
                </a:solidFill>
                <a:latin typeface="+mn-lt"/>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Location/Conference</a:t>
            </a:r>
          </a:p>
          <a:p>
            <a:pPr lvl="1"/>
            <a:r>
              <a:rPr lang="en-US" dirty="0"/>
              <a:t>Date Month Year</a:t>
            </a:r>
            <a:endParaRPr lang="en-GB" dirty="0"/>
          </a:p>
        </p:txBody>
      </p:sp>
      <p:pic>
        <p:nvPicPr>
          <p:cNvPr id="6" name="Picture 5">
            <a:extLst>
              <a:ext uri="{FF2B5EF4-FFF2-40B4-BE49-F238E27FC236}">
                <a16:creationId xmlns:a16="http://schemas.microsoft.com/office/drawing/2014/main" id="{323F54C6-2E2E-4815-B237-402315EF9FF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598400" y="453600"/>
            <a:ext cx="1143002" cy="326137"/>
          </a:xfrm>
          <a:prstGeom prst="rect">
            <a:avLst/>
          </a:prstGeom>
        </p:spPr>
      </p:pic>
    </p:spTree>
    <p:extLst>
      <p:ext uri="{BB962C8B-B14F-4D97-AF65-F5344CB8AC3E}">
        <p14:creationId xmlns:p14="http://schemas.microsoft.com/office/powerpoint/2010/main" val="3509353991"/>
      </p:ext>
    </p:extLst>
  </p:cSld>
  <p:clrMapOvr>
    <a:masterClrMapping/>
  </p:clrMapOvr>
</p:sldLayout>
</file>

<file path=ppt/slideLayouts/slideLayout125.xml><?xml version="1.0" encoding="utf-8"?>
<p:sldLayout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showMasterSp="0" preserve="1" userDrawn="1">
  <p:cSld name="Title Slide 9">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A1EC5-05E1-47D8-9B38-0DF17C155449}"/>
              </a:ext>
            </a:extLst>
          </p:cNvPr>
          <p:cNvSpPr>
            <a:spLocks noGrp="1"/>
          </p:cNvSpPr>
          <p:nvPr>
            <p:ph type="ctrTitle"/>
          </p:nvPr>
        </p:nvSpPr>
        <p:spPr>
          <a:xfrm>
            <a:off x="450851" y="979200"/>
            <a:ext cx="4716000" cy="496799"/>
          </a:xfrm>
        </p:spPr>
        <p:txBody>
          <a:bodyPr anchor="t"/>
          <a:lstStyle>
            <a:lvl1pPr algn="l">
              <a:defRPr sz="3900">
                <a:solidFill>
                  <a:schemeClr val="bg1"/>
                </a:solidFill>
              </a:defRPr>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35C1377C-01A0-4EFA-A492-89F99AAF0D18}"/>
              </a:ext>
            </a:extLst>
          </p:cNvPr>
          <p:cNvSpPr>
            <a:spLocks noGrp="1"/>
          </p:cNvSpPr>
          <p:nvPr>
            <p:ph type="subTitle" idx="1"/>
          </p:nvPr>
        </p:nvSpPr>
        <p:spPr>
          <a:xfrm>
            <a:off x="450851" y="1509620"/>
            <a:ext cx="4716000" cy="742765"/>
          </a:xfrm>
        </p:spPr>
        <p:txBody>
          <a:bodyPr/>
          <a:lstStyle>
            <a:lvl1pPr marL="0" indent="0" algn="l">
              <a:lnSpc>
                <a:spcPct val="90000"/>
              </a:lnSpc>
              <a:buNone/>
              <a:defRPr sz="39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pic>
        <p:nvPicPr>
          <p:cNvPr id="8" name="Picture 7">
            <a:extLst>
              <a:ext uri="{FF2B5EF4-FFF2-40B4-BE49-F238E27FC236}">
                <a16:creationId xmlns:a16="http://schemas.microsoft.com/office/drawing/2014/main" id="{88CD70F3-6EAA-4FF3-9BCF-D19C521E8CF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598148" y="452438"/>
            <a:ext cx="1143002" cy="326137"/>
          </a:xfrm>
          <a:prstGeom prst="rect">
            <a:avLst/>
          </a:prstGeom>
        </p:spPr>
      </p:pic>
      <p:sp>
        <p:nvSpPr>
          <p:cNvPr id="11" name="Text Placeholder 10">
            <a:extLst>
              <a:ext uri="{FF2B5EF4-FFF2-40B4-BE49-F238E27FC236}">
                <a16:creationId xmlns:a16="http://schemas.microsoft.com/office/drawing/2014/main" id="{9B6AEE67-E428-48C5-AEB7-0EB3459E5CD7}"/>
              </a:ext>
            </a:extLst>
          </p:cNvPr>
          <p:cNvSpPr>
            <a:spLocks noGrp="1"/>
          </p:cNvSpPr>
          <p:nvPr>
            <p:ph type="body" sz="quarter" idx="10" hasCustomPrompt="1"/>
          </p:nvPr>
        </p:nvSpPr>
        <p:spPr>
          <a:xfrm>
            <a:off x="449263" y="4968000"/>
            <a:ext cx="4716000" cy="800975"/>
          </a:xfrm>
        </p:spPr>
        <p:txBody>
          <a:bodyPr/>
          <a:lstStyle>
            <a:lvl1pPr>
              <a:lnSpc>
                <a:spcPct val="100000"/>
              </a:lnSpc>
              <a:defRPr>
                <a:solidFill>
                  <a:schemeClr val="bg1"/>
                </a:solidFill>
                <a:latin typeface="+mj-lt"/>
              </a:defRPr>
            </a:lvl1pPr>
            <a:lvl2pPr>
              <a:lnSpc>
                <a:spcPct val="100000"/>
              </a:lnSpc>
              <a:defRPr>
                <a:solidFill>
                  <a:schemeClr val="bg1"/>
                </a:solidFill>
                <a:latin typeface="+mn-lt"/>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Location/Conference</a:t>
            </a:r>
          </a:p>
          <a:p>
            <a:pPr lvl="1"/>
            <a:r>
              <a:rPr lang="en-US" dirty="0"/>
              <a:t>Date Month Year</a:t>
            </a:r>
            <a:endParaRPr lang="en-GB" dirty="0"/>
          </a:p>
        </p:txBody>
      </p:sp>
      <p:pic>
        <p:nvPicPr>
          <p:cNvPr id="6" name="Picture 5">
            <a:extLst>
              <a:ext uri="{FF2B5EF4-FFF2-40B4-BE49-F238E27FC236}">
                <a16:creationId xmlns:a16="http://schemas.microsoft.com/office/drawing/2014/main" id="{5045E8B2-CFE1-44AA-B5EF-C578DC36739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598400" y="453600"/>
            <a:ext cx="1143002" cy="326137"/>
          </a:xfrm>
          <a:prstGeom prst="rect">
            <a:avLst/>
          </a:prstGeom>
        </p:spPr>
      </p:pic>
    </p:spTree>
    <p:extLst>
      <p:ext uri="{BB962C8B-B14F-4D97-AF65-F5344CB8AC3E}">
        <p14:creationId xmlns:p14="http://schemas.microsoft.com/office/powerpoint/2010/main" val="959048930"/>
      </p:ext>
    </p:extLst>
  </p:cSld>
  <p:clrMapOvr>
    <a:masterClrMapping/>
  </p:clrMapOvr>
</p:sldLayout>
</file>

<file path=ppt/slideLayouts/slideLayout126.xml><?xml version="1.0" encoding="utf-8"?>
<p:sldLayout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showMasterSp="0" preserve="1" userDrawn="1">
  <p:cSld name="Title Slide Image Re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A1EC5-05E1-47D8-9B38-0DF17C155449}"/>
              </a:ext>
            </a:extLst>
          </p:cNvPr>
          <p:cNvSpPr>
            <a:spLocks noGrp="1"/>
          </p:cNvSpPr>
          <p:nvPr>
            <p:ph type="ctrTitle"/>
          </p:nvPr>
        </p:nvSpPr>
        <p:spPr>
          <a:xfrm>
            <a:off x="450851" y="979200"/>
            <a:ext cx="4716000" cy="496799"/>
          </a:xfrm>
        </p:spPr>
        <p:txBody>
          <a:bodyPr anchor="t"/>
          <a:lstStyle>
            <a:lvl1pPr algn="l">
              <a:defRPr sz="3900">
                <a:solidFill>
                  <a:schemeClr val="bg1"/>
                </a:solidFill>
              </a:defRPr>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35C1377C-01A0-4EFA-A492-89F99AAF0D18}"/>
              </a:ext>
            </a:extLst>
          </p:cNvPr>
          <p:cNvSpPr>
            <a:spLocks noGrp="1"/>
          </p:cNvSpPr>
          <p:nvPr>
            <p:ph type="subTitle" idx="1"/>
          </p:nvPr>
        </p:nvSpPr>
        <p:spPr>
          <a:xfrm>
            <a:off x="450851" y="1509620"/>
            <a:ext cx="4716000" cy="742765"/>
          </a:xfrm>
        </p:spPr>
        <p:txBody>
          <a:bodyPr/>
          <a:lstStyle>
            <a:lvl1pPr marL="0" indent="0" algn="l">
              <a:lnSpc>
                <a:spcPct val="90000"/>
              </a:lnSpc>
              <a:buNone/>
              <a:defRPr sz="39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pic>
        <p:nvPicPr>
          <p:cNvPr id="8" name="Picture 7">
            <a:extLst>
              <a:ext uri="{FF2B5EF4-FFF2-40B4-BE49-F238E27FC236}">
                <a16:creationId xmlns:a16="http://schemas.microsoft.com/office/drawing/2014/main" id="{88CD70F3-6EAA-4FF3-9BCF-D19C521E8CF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98148" y="452438"/>
            <a:ext cx="1143002" cy="326137"/>
          </a:xfrm>
          <a:prstGeom prst="rect">
            <a:avLst/>
          </a:prstGeom>
        </p:spPr>
      </p:pic>
      <p:sp>
        <p:nvSpPr>
          <p:cNvPr id="11" name="Text Placeholder 10">
            <a:extLst>
              <a:ext uri="{FF2B5EF4-FFF2-40B4-BE49-F238E27FC236}">
                <a16:creationId xmlns:a16="http://schemas.microsoft.com/office/drawing/2014/main" id="{9B6AEE67-E428-48C5-AEB7-0EB3459E5CD7}"/>
              </a:ext>
            </a:extLst>
          </p:cNvPr>
          <p:cNvSpPr>
            <a:spLocks noGrp="1"/>
          </p:cNvSpPr>
          <p:nvPr>
            <p:ph type="body" sz="quarter" idx="10" hasCustomPrompt="1"/>
          </p:nvPr>
        </p:nvSpPr>
        <p:spPr>
          <a:xfrm>
            <a:off x="449263" y="4968000"/>
            <a:ext cx="4716000" cy="800975"/>
          </a:xfrm>
        </p:spPr>
        <p:txBody>
          <a:bodyPr/>
          <a:lstStyle>
            <a:lvl1pPr>
              <a:lnSpc>
                <a:spcPct val="100000"/>
              </a:lnSpc>
              <a:defRPr>
                <a:solidFill>
                  <a:schemeClr val="bg1"/>
                </a:solidFill>
                <a:latin typeface="+mj-lt"/>
              </a:defRPr>
            </a:lvl1pPr>
            <a:lvl2pPr>
              <a:lnSpc>
                <a:spcPct val="100000"/>
              </a:lnSpc>
              <a:defRPr>
                <a:solidFill>
                  <a:schemeClr val="bg1"/>
                </a:solidFill>
                <a:latin typeface="+mn-lt"/>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Location/Conference</a:t>
            </a:r>
          </a:p>
          <a:p>
            <a:pPr lvl="1"/>
            <a:r>
              <a:rPr lang="en-US" dirty="0"/>
              <a:t>Date Month Year</a:t>
            </a:r>
            <a:endParaRPr lang="en-GB" dirty="0"/>
          </a:p>
        </p:txBody>
      </p:sp>
      <p:sp>
        <p:nvSpPr>
          <p:cNvPr id="5" name="Picture Placeholder 4">
            <a:extLst>
              <a:ext uri="{FF2B5EF4-FFF2-40B4-BE49-F238E27FC236}">
                <a16:creationId xmlns:a16="http://schemas.microsoft.com/office/drawing/2014/main" id="{E954ECBB-89E1-4E3E-A4E5-4A894BA3429A}"/>
              </a:ext>
            </a:extLst>
          </p:cNvPr>
          <p:cNvSpPr>
            <a:spLocks noGrp="1"/>
          </p:cNvSpPr>
          <p:nvPr>
            <p:ph type="pic" sz="quarter" idx="11"/>
          </p:nvPr>
        </p:nvSpPr>
        <p:spPr>
          <a:xfrm>
            <a:off x="5382153" y="0"/>
            <a:ext cx="6809848" cy="6858000"/>
          </a:xfrm>
          <a:solidFill>
            <a:schemeClr val="bg1">
              <a:lumMod val="85000"/>
            </a:schemeClr>
          </a:solidFill>
        </p:spPr>
        <p:txBody>
          <a:bodyPr/>
          <a:lstStyle/>
          <a:p>
            <a:endParaRPr lang="en-GB"/>
          </a:p>
        </p:txBody>
      </p:sp>
      <p:sp>
        <p:nvSpPr>
          <p:cNvPr id="10" name="Freeform 5">
            <a:extLst>
              <a:ext uri="{FF2B5EF4-FFF2-40B4-BE49-F238E27FC236}">
                <a16:creationId xmlns:a16="http://schemas.microsoft.com/office/drawing/2014/main" id="{DDCBC565-58DF-4A7D-982F-F746B90E73A3}"/>
              </a:ext>
            </a:extLst>
          </p:cNvPr>
          <p:cNvSpPr>
            <a:spLocks noGrp="1" noEditPoints="1"/>
          </p:cNvSpPr>
          <p:nvPr>
            <p:ph type="pic" sz="quarter" idx="12" hasCustomPrompt="1"/>
          </p:nvPr>
        </p:nvSpPr>
        <p:spPr bwMode="auto">
          <a:xfrm>
            <a:off x="10598148" y="452438"/>
            <a:ext cx="1144588" cy="327025"/>
          </a:xfrm>
          <a:custGeom>
            <a:avLst/>
            <a:gdLst>
              <a:gd name="T0" fmla="*/ 3713 w 17320"/>
              <a:gd name="T1" fmla="*/ 2139 h 4927"/>
              <a:gd name="T2" fmla="*/ 5539 w 17320"/>
              <a:gd name="T3" fmla="*/ 0 h 4927"/>
              <a:gd name="T4" fmla="*/ 4574 w 17320"/>
              <a:gd name="T5" fmla="*/ 2139 h 4927"/>
              <a:gd name="T6" fmla="*/ 5832 w 17320"/>
              <a:gd name="T7" fmla="*/ 1022 h 4927"/>
              <a:gd name="T8" fmla="*/ 6717 w 17320"/>
              <a:gd name="T9" fmla="*/ 345 h 4927"/>
              <a:gd name="T10" fmla="*/ 7490 w 17320"/>
              <a:gd name="T11" fmla="*/ 805 h 4927"/>
              <a:gd name="T12" fmla="*/ 8892 w 17320"/>
              <a:gd name="T13" fmla="*/ 0 h 4927"/>
              <a:gd name="T14" fmla="*/ 7927 w 17320"/>
              <a:gd name="T15" fmla="*/ 2139 h 4927"/>
              <a:gd name="T16" fmla="*/ 9185 w 17320"/>
              <a:gd name="T17" fmla="*/ 1022 h 4927"/>
              <a:gd name="T18" fmla="*/ 10070 w 17320"/>
              <a:gd name="T19" fmla="*/ 345 h 4927"/>
              <a:gd name="T20" fmla="*/ 10843 w 17320"/>
              <a:gd name="T21" fmla="*/ 805 h 4927"/>
              <a:gd name="T22" fmla="*/ 11160 w 17320"/>
              <a:gd name="T23" fmla="*/ 1094 h 4927"/>
              <a:gd name="T24" fmla="*/ 12177 w 17320"/>
              <a:gd name="T25" fmla="*/ 345 h 4927"/>
              <a:gd name="T26" fmla="*/ 14545 w 17320"/>
              <a:gd name="T27" fmla="*/ 0 h 4927"/>
              <a:gd name="T28" fmla="*/ 13531 w 17320"/>
              <a:gd name="T29" fmla="*/ 2139 h 4927"/>
              <a:gd name="T30" fmla="*/ 14865 w 17320"/>
              <a:gd name="T31" fmla="*/ 942 h 4927"/>
              <a:gd name="T32" fmla="*/ 14545 w 17320"/>
              <a:gd name="T33" fmla="*/ 0 h 4927"/>
              <a:gd name="T34" fmla="*/ 16427 w 17320"/>
              <a:gd name="T35" fmla="*/ 2187 h 4927"/>
              <a:gd name="T36" fmla="*/ 16435 w 17320"/>
              <a:gd name="T37" fmla="*/ 333 h 4927"/>
              <a:gd name="T38" fmla="*/ 15614 w 17320"/>
              <a:gd name="T39" fmla="*/ 613 h 4927"/>
              <a:gd name="T40" fmla="*/ 2562 w 17320"/>
              <a:gd name="T41" fmla="*/ 894 h 4927"/>
              <a:gd name="T42" fmla="*/ 3295 w 17320"/>
              <a:gd name="T43" fmla="*/ 321 h 4927"/>
              <a:gd name="T44" fmla="*/ 2931 w 17320"/>
              <a:gd name="T45" fmla="*/ 1558 h 4927"/>
              <a:gd name="T46" fmla="*/ 2446 w 17320"/>
              <a:gd name="T47" fmla="*/ 2187 h 4927"/>
              <a:gd name="T48" fmla="*/ 4113 w 17320"/>
              <a:gd name="T49" fmla="*/ 4879 h 4927"/>
              <a:gd name="T50" fmla="*/ 6797 w 17320"/>
              <a:gd name="T51" fmla="*/ 2740 h 4927"/>
              <a:gd name="T52" fmla="*/ 4975 w 17320"/>
              <a:gd name="T53" fmla="*/ 2788 h 4927"/>
              <a:gd name="T54" fmla="*/ 4975 w 17320"/>
              <a:gd name="T55" fmla="*/ 3701 h 4927"/>
              <a:gd name="T56" fmla="*/ 6232 w 17320"/>
              <a:gd name="T57" fmla="*/ 4879 h 4927"/>
              <a:gd name="T58" fmla="*/ 7090 w 17320"/>
              <a:gd name="T59" fmla="*/ 4879 h 4927"/>
              <a:gd name="T60" fmla="*/ 10150 w 17320"/>
              <a:gd name="T61" fmla="*/ 2740 h 4927"/>
              <a:gd name="T62" fmla="*/ 8328 w 17320"/>
              <a:gd name="T63" fmla="*/ 2788 h 4927"/>
              <a:gd name="T64" fmla="*/ 8328 w 17320"/>
              <a:gd name="T65" fmla="*/ 3701 h 4927"/>
              <a:gd name="T66" fmla="*/ 9585 w 17320"/>
              <a:gd name="T67" fmla="*/ 4879 h 4927"/>
              <a:gd name="T68" fmla="*/ 10443 w 17320"/>
              <a:gd name="T69" fmla="*/ 4879 h 4927"/>
              <a:gd name="T70" fmla="*/ 13191 w 17320"/>
              <a:gd name="T71" fmla="*/ 3833 h 4927"/>
              <a:gd name="T72" fmla="*/ 13191 w 17320"/>
              <a:gd name="T73" fmla="*/ 3833 h 4927"/>
              <a:gd name="T74" fmla="*/ 12177 w 17320"/>
              <a:gd name="T75" fmla="*/ 4586 h 4927"/>
              <a:gd name="T76" fmla="*/ 13932 w 17320"/>
              <a:gd name="T77" fmla="*/ 2788 h 4927"/>
              <a:gd name="T78" fmla="*/ 13932 w 17320"/>
              <a:gd name="T79" fmla="*/ 3697 h 4927"/>
              <a:gd name="T80" fmla="*/ 15266 w 17320"/>
              <a:gd name="T81" fmla="*/ 4879 h 4927"/>
              <a:gd name="T82" fmla="*/ 16015 w 17320"/>
              <a:gd name="T83" fmla="*/ 3336 h 4927"/>
              <a:gd name="T84" fmla="*/ 16435 w 17320"/>
              <a:gd name="T85" fmla="*/ 2740 h 4927"/>
              <a:gd name="T86" fmla="*/ 16419 w 17320"/>
              <a:gd name="T87" fmla="*/ 4590 h 4927"/>
              <a:gd name="T88" fmla="*/ 17320 w 17320"/>
              <a:gd name="T89" fmla="*/ 4278 h 4927"/>
              <a:gd name="T90" fmla="*/ 2454 w 17320"/>
              <a:gd name="T91" fmla="*/ 3072 h 4927"/>
              <a:gd name="T92" fmla="*/ 1633 w 17320"/>
              <a:gd name="T93" fmla="*/ 3352 h 4927"/>
              <a:gd name="T94" fmla="*/ 1761 w 17320"/>
              <a:gd name="T95" fmla="*/ 4302 h 4927"/>
              <a:gd name="T96" fmla="*/ 2562 w 17320"/>
              <a:gd name="T97" fmla="*/ 3633 h 4927"/>
              <a:gd name="T98" fmla="*/ 624 w 17320"/>
              <a:gd name="T99" fmla="*/ 1718 h 4927"/>
              <a:gd name="T100" fmla="*/ 624 w 17320"/>
              <a:gd name="T101" fmla="*/ 2649 h 4927"/>
              <a:gd name="T102" fmla="*/ 1567 w 17320"/>
              <a:gd name="T103" fmla="*/ 2649 h 49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7320" h="4927">
                <a:moveTo>
                  <a:pt x="3713" y="48"/>
                </a:moveTo>
                <a:cubicBezTo>
                  <a:pt x="4113" y="48"/>
                  <a:pt x="4113" y="48"/>
                  <a:pt x="4113" y="48"/>
                </a:cubicBezTo>
                <a:cubicBezTo>
                  <a:pt x="4113" y="2139"/>
                  <a:pt x="4113" y="2139"/>
                  <a:pt x="4113" y="2139"/>
                </a:cubicBezTo>
                <a:cubicBezTo>
                  <a:pt x="3713" y="2139"/>
                  <a:pt x="3713" y="2139"/>
                  <a:pt x="3713" y="2139"/>
                </a:cubicBezTo>
                <a:lnTo>
                  <a:pt x="3713" y="48"/>
                </a:lnTo>
                <a:close/>
                <a:moveTo>
                  <a:pt x="6797" y="0"/>
                </a:moveTo>
                <a:cubicBezTo>
                  <a:pt x="6553" y="0"/>
                  <a:pt x="6292" y="96"/>
                  <a:pt x="6128" y="353"/>
                </a:cubicBezTo>
                <a:cubicBezTo>
                  <a:pt x="6028" y="128"/>
                  <a:pt x="5832" y="0"/>
                  <a:pt x="5539" y="0"/>
                </a:cubicBezTo>
                <a:cubicBezTo>
                  <a:pt x="5315" y="0"/>
                  <a:pt x="5123" y="92"/>
                  <a:pt x="4975" y="288"/>
                </a:cubicBezTo>
                <a:cubicBezTo>
                  <a:pt x="4975" y="48"/>
                  <a:pt x="4975" y="48"/>
                  <a:pt x="4975" y="48"/>
                </a:cubicBezTo>
                <a:cubicBezTo>
                  <a:pt x="4574" y="48"/>
                  <a:pt x="4574" y="48"/>
                  <a:pt x="4574" y="48"/>
                </a:cubicBezTo>
                <a:cubicBezTo>
                  <a:pt x="4574" y="2139"/>
                  <a:pt x="4574" y="2139"/>
                  <a:pt x="4574" y="2139"/>
                </a:cubicBezTo>
                <a:cubicBezTo>
                  <a:pt x="4975" y="2139"/>
                  <a:pt x="4975" y="2139"/>
                  <a:pt x="4975" y="2139"/>
                </a:cubicBezTo>
                <a:cubicBezTo>
                  <a:pt x="4975" y="962"/>
                  <a:pt x="4975" y="962"/>
                  <a:pt x="4975" y="962"/>
                </a:cubicBezTo>
                <a:cubicBezTo>
                  <a:pt x="4975" y="597"/>
                  <a:pt x="5179" y="345"/>
                  <a:pt x="5459" y="345"/>
                </a:cubicBezTo>
                <a:cubicBezTo>
                  <a:pt x="5780" y="345"/>
                  <a:pt x="5832" y="585"/>
                  <a:pt x="5832" y="1022"/>
                </a:cubicBezTo>
                <a:cubicBezTo>
                  <a:pt x="5832" y="2139"/>
                  <a:pt x="5832" y="2139"/>
                  <a:pt x="5832" y="2139"/>
                </a:cubicBezTo>
                <a:cubicBezTo>
                  <a:pt x="6232" y="2139"/>
                  <a:pt x="6232" y="2139"/>
                  <a:pt x="6232" y="2139"/>
                </a:cubicBezTo>
                <a:cubicBezTo>
                  <a:pt x="6232" y="962"/>
                  <a:pt x="6232" y="962"/>
                  <a:pt x="6232" y="962"/>
                </a:cubicBezTo>
                <a:cubicBezTo>
                  <a:pt x="6232" y="597"/>
                  <a:pt x="6437" y="345"/>
                  <a:pt x="6717" y="345"/>
                </a:cubicBezTo>
                <a:cubicBezTo>
                  <a:pt x="7038" y="345"/>
                  <a:pt x="7090" y="585"/>
                  <a:pt x="7090" y="1022"/>
                </a:cubicBezTo>
                <a:cubicBezTo>
                  <a:pt x="7090" y="2139"/>
                  <a:pt x="7090" y="2139"/>
                  <a:pt x="7090" y="2139"/>
                </a:cubicBezTo>
                <a:cubicBezTo>
                  <a:pt x="7490" y="2139"/>
                  <a:pt x="7490" y="2139"/>
                  <a:pt x="7490" y="2139"/>
                </a:cubicBezTo>
                <a:cubicBezTo>
                  <a:pt x="7490" y="805"/>
                  <a:pt x="7490" y="805"/>
                  <a:pt x="7490" y="805"/>
                </a:cubicBezTo>
                <a:cubicBezTo>
                  <a:pt x="7490" y="305"/>
                  <a:pt x="7266" y="0"/>
                  <a:pt x="6797" y="0"/>
                </a:cubicBezTo>
                <a:moveTo>
                  <a:pt x="10150" y="0"/>
                </a:moveTo>
                <a:cubicBezTo>
                  <a:pt x="9906" y="0"/>
                  <a:pt x="9645" y="96"/>
                  <a:pt x="9481" y="353"/>
                </a:cubicBezTo>
                <a:cubicBezTo>
                  <a:pt x="9381" y="128"/>
                  <a:pt x="9185" y="0"/>
                  <a:pt x="8892" y="0"/>
                </a:cubicBezTo>
                <a:cubicBezTo>
                  <a:pt x="8668" y="0"/>
                  <a:pt x="8476" y="92"/>
                  <a:pt x="8328" y="288"/>
                </a:cubicBezTo>
                <a:cubicBezTo>
                  <a:pt x="8328" y="48"/>
                  <a:pt x="8328" y="48"/>
                  <a:pt x="8328" y="48"/>
                </a:cubicBezTo>
                <a:cubicBezTo>
                  <a:pt x="7927" y="48"/>
                  <a:pt x="7927" y="48"/>
                  <a:pt x="7927" y="48"/>
                </a:cubicBezTo>
                <a:cubicBezTo>
                  <a:pt x="7927" y="2139"/>
                  <a:pt x="7927" y="2139"/>
                  <a:pt x="7927" y="2139"/>
                </a:cubicBezTo>
                <a:cubicBezTo>
                  <a:pt x="8328" y="2139"/>
                  <a:pt x="8328" y="2139"/>
                  <a:pt x="8328" y="2139"/>
                </a:cubicBezTo>
                <a:cubicBezTo>
                  <a:pt x="8328" y="962"/>
                  <a:pt x="8328" y="962"/>
                  <a:pt x="8328" y="962"/>
                </a:cubicBezTo>
                <a:cubicBezTo>
                  <a:pt x="8328" y="597"/>
                  <a:pt x="8532" y="345"/>
                  <a:pt x="8812" y="345"/>
                </a:cubicBezTo>
                <a:cubicBezTo>
                  <a:pt x="9133" y="345"/>
                  <a:pt x="9185" y="585"/>
                  <a:pt x="9185" y="1022"/>
                </a:cubicBezTo>
                <a:cubicBezTo>
                  <a:pt x="9185" y="2139"/>
                  <a:pt x="9185" y="2139"/>
                  <a:pt x="9185" y="2139"/>
                </a:cubicBezTo>
                <a:cubicBezTo>
                  <a:pt x="9585" y="2139"/>
                  <a:pt x="9585" y="2139"/>
                  <a:pt x="9585" y="2139"/>
                </a:cubicBezTo>
                <a:cubicBezTo>
                  <a:pt x="9585" y="962"/>
                  <a:pt x="9585" y="962"/>
                  <a:pt x="9585" y="962"/>
                </a:cubicBezTo>
                <a:cubicBezTo>
                  <a:pt x="9585" y="597"/>
                  <a:pt x="9790" y="345"/>
                  <a:pt x="10070" y="345"/>
                </a:cubicBezTo>
                <a:cubicBezTo>
                  <a:pt x="10391" y="345"/>
                  <a:pt x="10443" y="585"/>
                  <a:pt x="10443" y="1022"/>
                </a:cubicBezTo>
                <a:cubicBezTo>
                  <a:pt x="10443" y="2139"/>
                  <a:pt x="10443" y="2139"/>
                  <a:pt x="10443" y="2139"/>
                </a:cubicBezTo>
                <a:cubicBezTo>
                  <a:pt x="10843" y="2139"/>
                  <a:pt x="10843" y="2139"/>
                  <a:pt x="10843" y="2139"/>
                </a:cubicBezTo>
                <a:cubicBezTo>
                  <a:pt x="10843" y="805"/>
                  <a:pt x="10843" y="805"/>
                  <a:pt x="10843" y="805"/>
                </a:cubicBezTo>
                <a:cubicBezTo>
                  <a:pt x="10843" y="305"/>
                  <a:pt x="10619" y="0"/>
                  <a:pt x="10150" y="0"/>
                </a:cubicBezTo>
                <a:moveTo>
                  <a:pt x="13191" y="1094"/>
                </a:moveTo>
                <a:cubicBezTo>
                  <a:pt x="13191" y="1735"/>
                  <a:pt x="12818" y="2187"/>
                  <a:pt x="12177" y="2187"/>
                </a:cubicBezTo>
                <a:cubicBezTo>
                  <a:pt x="11540" y="2187"/>
                  <a:pt x="11160" y="1719"/>
                  <a:pt x="11160" y="1094"/>
                </a:cubicBezTo>
                <a:cubicBezTo>
                  <a:pt x="11160" y="465"/>
                  <a:pt x="11548" y="0"/>
                  <a:pt x="12177" y="0"/>
                </a:cubicBezTo>
                <a:cubicBezTo>
                  <a:pt x="12794" y="0"/>
                  <a:pt x="13191" y="481"/>
                  <a:pt x="13191" y="1094"/>
                </a:cubicBezTo>
                <a:moveTo>
                  <a:pt x="12774" y="1086"/>
                </a:moveTo>
                <a:cubicBezTo>
                  <a:pt x="12774" y="617"/>
                  <a:pt x="12542" y="345"/>
                  <a:pt x="12177" y="345"/>
                </a:cubicBezTo>
                <a:cubicBezTo>
                  <a:pt x="11809" y="345"/>
                  <a:pt x="11576" y="617"/>
                  <a:pt x="11576" y="1086"/>
                </a:cubicBezTo>
                <a:cubicBezTo>
                  <a:pt x="11576" y="1571"/>
                  <a:pt x="11793" y="1847"/>
                  <a:pt x="12177" y="1847"/>
                </a:cubicBezTo>
                <a:cubicBezTo>
                  <a:pt x="12558" y="1847"/>
                  <a:pt x="12774" y="1571"/>
                  <a:pt x="12774" y="1086"/>
                </a:cubicBezTo>
                <a:moveTo>
                  <a:pt x="14545" y="0"/>
                </a:moveTo>
                <a:cubicBezTo>
                  <a:pt x="14308" y="0"/>
                  <a:pt x="14088" y="96"/>
                  <a:pt x="13932" y="321"/>
                </a:cubicBezTo>
                <a:cubicBezTo>
                  <a:pt x="13932" y="48"/>
                  <a:pt x="13932" y="48"/>
                  <a:pt x="13932" y="48"/>
                </a:cubicBezTo>
                <a:cubicBezTo>
                  <a:pt x="13531" y="48"/>
                  <a:pt x="13531" y="48"/>
                  <a:pt x="13531" y="48"/>
                </a:cubicBezTo>
                <a:cubicBezTo>
                  <a:pt x="13531" y="2139"/>
                  <a:pt x="13531" y="2139"/>
                  <a:pt x="13531" y="2139"/>
                </a:cubicBezTo>
                <a:cubicBezTo>
                  <a:pt x="13932" y="2139"/>
                  <a:pt x="13932" y="2139"/>
                  <a:pt x="13932" y="2139"/>
                </a:cubicBezTo>
                <a:cubicBezTo>
                  <a:pt x="13932" y="957"/>
                  <a:pt x="13932" y="957"/>
                  <a:pt x="13932" y="957"/>
                </a:cubicBezTo>
                <a:cubicBezTo>
                  <a:pt x="13932" y="597"/>
                  <a:pt x="14156" y="345"/>
                  <a:pt x="14456" y="345"/>
                </a:cubicBezTo>
                <a:cubicBezTo>
                  <a:pt x="14789" y="345"/>
                  <a:pt x="14865" y="577"/>
                  <a:pt x="14865" y="942"/>
                </a:cubicBezTo>
                <a:cubicBezTo>
                  <a:pt x="14865" y="2139"/>
                  <a:pt x="14865" y="2139"/>
                  <a:pt x="14865" y="2139"/>
                </a:cubicBezTo>
                <a:cubicBezTo>
                  <a:pt x="15266" y="2139"/>
                  <a:pt x="15266" y="2139"/>
                  <a:pt x="15266" y="2139"/>
                </a:cubicBezTo>
                <a:cubicBezTo>
                  <a:pt x="15266" y="805"/>
                  <a:pt x="15266" y="805"/>
                  <a:pt x="15266" y="805"/>
                </a:cubicBezTo>
                <a:cubicBezTo>
                  <a:pt x="15266" y="305"/>
                  <a:pt x="15013" y="0"/>
                  <a:pt x="14545" y="0"/>
                </a:cubicBezTo>
                <a:moveTo>
                  <a:pt x="16419" y="1851"/>
                </a:moveTo>
                <a:cubicBezTo>
                  <a:pt x="16143" y="1851"/>
                  <a:pt x="15902" y="1743"/>
                  <a:pt x="15742" y="1562"/>
                </a:cubicBezTo>
                <a:cubicBezTo>
                  <a:pt x="15482" y="1819"/>
                  <a:pt x="15482" y="1819"/>
                  <a:pt x="15482" y="1819"/>
                </a:cubicBezTo>
                <a:cubicBezTo>
                  <a:pt x="15686" y="2047"/>
                  <a:pt x="16011" y="2187"/>
                  <a:pt x="16427" y="2187"/>
                </a:cubicBezTo>
                <a:cubicBezTo>
                  <a:pt x="17008" y="2187"/>
                  <a:pt x="17320" y="1915"/>
                  <a:pt x="17320" y="1539"/>
                </a:cubicBezTo>
                <a:cubicBezTo>
                  <a:pt x="17320" y="1130"/>
                  <a:pt x="17048" y="978"/>
                  <a:pt x="16543" y="894"/>
                </a:cubicBezTo>
                <a:cubicBezTo>
                  <a:pt x="16139" y="829"/>
                  <a:pt x="16015" y="769"/>
                  <a:pt x="16015" y="597"/>
                </a:cubicBezTo>
                <a:cubicBezTo>
                  <a:pt x="16015" y="437"/>
                  <a:pt x="16163" y="333"/>
                  <a:pt x="16435" y="333"/>
                </a:cubicBezTo>
                <a:cubicBezTo>
                  <a:pt x="16676" y="333"/>
                  <a:pt x="16880" y="417"/>
                  <a:pt x="17036" y="565"/>
                </a:cubicBezTo>
                <a:cubicBezTo>
                  <a:pt x="17277" y="321"/>
                  <a:pt x="17277" y="321"/>
                  <a:pt x="17277" y="321"/>
                </a:cubicBezTo>
                <a:cubicBezTo>
                  <a:pt x="17084" y="128"/>
                  <a:pt x="16820" y="0"/>
                  <a:pt x="16435" y="0"/>
                </a:cubicBezTo>
                <a:cubicBezTo>
                  <a:pt x="15951" y="0"/>
                  <a:pt x="15614" y="232"/>
                  <a:pt x="15614" y="613"/>
                </a:cubicBezTo>
                <a:cubicBezTo>
                  <a:pt x="15614" y="946"/>
                  <a:pt x="15834" y="1146"/>
                  <a:pt x="16327" y="1222"/>
                </a:cubicBezTo>
                <a:cubicBezTo>
                  <a:pt x="16824" y="1298"/>
                  <a:pt x="16912" y="1386"/>
                  <a:pt x="16912" y="1558"/>
                </a:cubicBezTo>
                <a:cubicBezTo>
                  <a:pt x="16912" y="1731"/>
                  <a:pt x="16760" y="1851"/>
                  <a:pt x="16419" y="1851"/>
                </a:cubicBezTo>
                <a:moveTo>
                  <a:pt x="2562" y="894"/>
                </a:moveTo>
                <a:cubicBezTo>
                  <a:pt x="2157" y="829"/>
                  <a:pt x="2033" y="769"/>
                  <a:pt x="2033" y="597"/>
                </a:cubicBezTo>
                <a:cubicBezTo>
                  <a:pt x="2033" y="437"/>
                  <a:pt x="2181" y="333"/>
                  <a:pt x="2454" y="333"/>
                </a:cubicBezTo>
                <a:cubicBezTo>
                  <a:pt x="2694" y="333"/>
                  <a:pt x="2899" y="417"/>
                  <a:pt x="3055" y="565"/>
                </a:cubicBezTo>
                <a:cubicBezTo>
                  <a:pt x="3295" y="321"/>
                  <a:pt x="3295" y="321"/>
                  <a:pt x="3295" y="321"/>
                </a:cubicBezTo>
                <a:cubicBezTo>
                  <a:pt x="3103" y="128"/>
                  <a:pt x="2838" y="0"/>
                  <a:pt x="2454" y="0"/>
                </a:cubicBezTo>
                <a:cubicBezTo>
                  <a:pt x="1969" y="0"/>
                  <a:pt x="1633" y="232"/>
                  <a:pt x="1633" y="613"/>
                </a:cubicBezTo>
                <a:cubicBezTo>
                  <a:pt x="1633" y="946"/>
                  <a:pt x="1853" y="1146"/>
                  <a:pt x="2346" y="1222"/>
                </a:cubicBezTo>
                <a:cubicBezTo>
                  <a:pt x="2842" y="1298"/>
                  <a:pt x="2931" y="1386"/>
                  <a:pt x="2931" y="1558"/>
                </a:cubicBezTo>
                <a:cubicBezTo>
                  <a:pt x="2931" y="1731"/>
                  <a:pt x="2778" y="1851"/>
                  <a:pt x="2438" y="1851"/>
                </a:cubicBezTo>
                <a:cubicBezTo>
                  <a:pt x="2162" y="1851"/>
                  <a:pt x="1921" y="1743"/>
                  <a:pt x="1761" y="1562"/>
                </a:cubicBezTo>
                <a:cubicBezTo>
                  <a:pt x="1501" y="1819"/>
                  <a:pt x="1501" y="1819"/>
                  <a:pt x="1501" y="1819"/>
                </a:cubicBezTo>
                <a:cubicBezTo>
                  <a:pt x="1705" y="2047"/>
                  <a:pt x="2029" y="2187"/>
                  <a:pt x="2446" y="2187"/>
                </a:cubicBezTo>
                <a:cubicBezTo>
                  <a:pt x="3027" y="2187"/>
                  <a:pt x="3339" y="1915"/>
                  <a:pt x="3339" y="1539"/>
                </a:cubicBezTo>
                <a:cubicBezTo>
                  <a:pt x="3339" y="1130"/>
                  <a:pt x="3067" y="978"/>
                  <a:pt x="2562" y="894"/>
                </a:cubicBezTo>
                <a:moveTo>
                  <a:pt x="3713" y="4879"/>
                </a:moveTo>
                <a:cubicBezTo>
                  <a:pt x="4113" y="4879"/>
                  <a:pt x="4113" y="4879"/>
                  <a:pt x="4113" y="4879"/>
                </a:cubicBezTo>
                <a:cubicBezTo>
                  <a:pt x="4113" y="2788"/>
                  <a:pt x="4113" y="2788"/>
                  <a:pt x="4113" y="2788"/>
                </a:cubicBezTo>
                <a:cubicBezTo>
                  <a:pt x="3713" y="2788"/>
                  <a:pt x="3713" y="2788"/>
                  <a:pt x="3713" y="2788"/>
                </a:cubicBezTo>
                <a:lnTo>
                  <a:pt x="3713" y="4879"/>
                </a:lnTo>
                <a:close/>
                <a:moveTo>
                  <a:pt x="6797" y="2740"/>
                </a:moveTo>
                <a:cubicBezTo>
                  <a:pt x="6553" y="2740"/>
                  <a:pt x="6292" y="2836"/>
                  <a:pt x="6128" y="3092"/>
                </a:cubicBezTo>
                <a:cubicBezTo>
                  <a:pt x="6028" y="2868"/>
                  <a:pt x="5832" y="2740"/>
                  <a:pt x="5539" y="2740"/>
                </a:cubicBezTo>
                <a:cubicBezTo>
                  <a:pt x="5315" y="2740"/>
                  <a:pt x="5123" y="2832"/>
                  <a:pt x="4975" y="3028"/>
                </a:cubicBezTo>
                <a:cubicBezTo>
                  <a:pt x="4975" y="2788"/>
                  <a:pt x="4975" y="2788"/>
                  <a:pt x="4975" y="2788"/>
                </a:cubicBezTo>
                <a:cubicBezTo>
                  <a:pt x="4574" y="2788"/>
                  <a:pt x="4574" y="2788"/>
                  <a:pt x="4574" y="2788"/>
                </a:cubicBezTo>
                <a:cubicBezTo>
                  <a:pt x="4574" y="4879"/>
                  <a:pt x="4574" y="4879"/>
                  <a:pt x="4574" y="4879"/>
                </a:cubicBezTo>
                <a:cubicBezTo>
                  <a:pt x="4975" y="4879"/>
                  <a:pt x="4975" y="4879"/>
                  <a:pt x="4975" y="4879"/>
                </a:cubicBezTo>
                <a:cubicBezTo>
                  <a:pt x="4975" y="3701"/>
                  <a:pt x="4975" y="3701"/>
                  <a:pt x="4975" y="3701"/>
                </a:cubicBezTo>
                <a:cubicBezTo>
                  <a:pt x="4975" y="3336"/>
                  <a:pt x="5179" y="3084"/>
                  <a:pt x="5459" y="3084"/>
                </a:cubicBezTo>
                <a:cubicBezTo>
                  <a:pt x="5780" y="3084"/>
                  <a:pt x="5832" y="3325"/>
                  <a:pt x="5832" y="3761"/>
                </a:cubicBezTo>
                <a:cubicBezTo>
                  <a:pt x="5832" y="4879"/>
                  <a:pt x="5832" y="4879"/>
                  <a:pt x="5832" y="4879"/>
                </a:cubicBezTo>
                <a:cubicBezTo>
                  <a:pt x="6232" y="4879"/>
                  <a:pt x="6232" y="4879"/>
                  <a:pt x="6232" y="4879"/>
                </a:cubicBezTo>
                <a:cubicBezTo>
                  <a:pt x="6232" y="3701"/>
                  <a:pt x="6232" y="3701"/>
                  <a:pt x="6232" y="3701"/>
                </a:cubicBezTo>
                <a:cubicBezTo>
                  <a:pt x="6232" y="3336"/>
                  <a:pt x="6437" y="3084"/>
                  <a:pt x="6717" y="3084"/>
                </a:cubicBezTo>
                <a:cubicBezTo>
                  <a:pt x="7038" y="3084"/>
                  <a:pt x="7090" y="3325"/>
                  <a:pt x="7090" y="3761"/>
                </a:cubicBezTo>
                <a:cubicBezTo>
                  <a:pt x="7090" y="4879"/>
                  <a:pt x="7090" y="4879"/>
                  <a:pt x="7090" y="4879"/>
                </a:cubicBezTo>
                <a:cubicBezTo>
                  <a:pt x="7490" y="4879"/>
                  <a:pt x="7490" y="4879"/>
                  <a:pt x="7490" y="4879"/>
                </a:cubicBezTo>
                <a:cubicBezTo>
                  <a:pt x="7490" y="3545"/>
                  <a:pt x="7490" y="3545"/>
                  <a:pt x="7490" y="3545"/>
                </a:cubicBezTo>
                <a:cubicBezTo>
                  <a:pt x="7490" y="3044"/>
                  <a:pt x="7266" y="2740"/>
                  <a:pt x="6797" y="2740"/>
                </a:cubicBezTo>
                <a:moveTo>
                  <a:pt x="10150" y="2740"/>
                </a:moveTo>
                <a:cubicBezTo>
                  <a:pt x="9906" y="2740"/>
                  <a:pt x="9645" y="2836"/>
                  <a:pt x="9481" y="3092"/>
                </a:cubicBezTo>
                <a:cubicBezTo>
                  <a:pt x="9381" y="2868"/>
                  <a:pt x="9185" y="2740"/>
                  <a:pt x="8892" y="2740"/>
                </a:cubicBezTo>
                <a:cubicBezTo>
                  <a:pt x="8668" y="2740"/>
                  <a:pt x="8476" y="2832"/>
                  <a:pt x="8328" y="3028"/>
                </a:cubicBezTo>
                <a:cubicBezTo>
                  <a:pt x="8328" y="2788"/>
                  <a:pt x="8328" y="2788"/>
                  <a:pt x="8328" y="2788"/>
                </a:cubicBezTo>
                <a:cubicBezTo>
                  <a:pt x="7927" y="2788"/>
                  <a:pt x="7927" y="2788"/>
                  <a:pt x="7927" y="2788"/>
                </a:cubicBezTo>
                <a:cubicBezTo>
                  <a:pt x="7927" y="4879"/>
                  <a:pt x="7927" y="4879"/>
                  <a:pt x="7927" y="4879"/>
                </a:cubicBezTo>
                <a:cubicBezTo>
                  <a:pt x="8328" y="4879"/>
                  <a:pt x="8328" y="4879"/>
                  <a:pt x="8328" y="4879"/>
                </a:cubicBezTo>
                <a:cubicBezTo>
                  <a:pt x="8328" y="3701"/>
                  <a:pt x="8328" y="3701"/>
                  <a:pt x="8328" y="3701"/>
                </a:cubicBezTo>
                <a:cubicBezTo>
                  <a:pt x="8328" y="3336"/>
                  <a:pt x="8532" y="3084"/>
                  <a:pt x="8812" y="3084"/>
                </a:cubicBezTo>
                <a:cubicBezTo>
                  <a:pt x="9133" y="3084"/>
                  <a:pt x="9185" y="3325"/>
                  <a:pt x="9185" y="3761"/>
                </a:cubicBezTo>
                <a:cubicBezTo>
                  <a:pt x="9185" y="4879"/>
                  <a:pt x="9185" y="4879"/>
                  <a:pt x="9185" y="4879"/>
                </a:cubicBezTo>
                <a:cubicBezTo>
                  <a:pt x="9585" y="4879"/>
                  <a:pt x="9585" y="4879"/>
                  <a:pt x="9585" y="4879"/>
                </a:cubicBezTo>
                <a:cubicBezTo>
                  <a:pt x="9585" y="3701"/>
                  <a:pt x="9585" y="3701"/>
                  <a:pt x="9585" y="3701"/>
                </a:cubicBezTo>
                <a:cubicBezTo>
                  <a:pt x="9585" y="3336"/>
                  <a:pt x="9790" y="3084"/>
                  <a:pt x="10070" y="3084"/>
                </a:cubicBezTo>
                <a:cubicBezTo>
                  <a:pt x="10391" y="3084"/>
                  <a:pt x="10443" y="3325"/>
                  <a:pt x="10443" y="3761"/>
                </a:cubicBezTo>
                <a:cubicBezTo>
                  <a:pt x="10443" y="4879"/>
                  <a:pt x="10443" y="4879"/>
                  <a:pt x="10443" y="4879"/>
                </a:cubicBezTo>
                <a:cubicBezTo>
                  <a:pt x="10843" y="4879"/>
                  <a:pt x="10843" y="4879"/>
                  <a:pt x="10843" y="4879"/>
                </a:cubicBezTo>
                <a:cubicBezTo>
                  <a:pt x="10843" y="3545"/>
                  <a:pt x="10843" y="3545"/>
                  <a:pt x="10843" y="3545"/>
                </a:cubicBezTo>
                <a:cubicBezTo>
                  <a:pt x="10843" y="3044"/>
                  <a:pt x="10619" y="2740"/>
                  <a:pt x="10150" y="2740"/>
                </a:cubicBezTo>
                <a:moveTo>
                  <a:pt x="13191" y="3833"/>
                </a:moveTo>
                <a:cubicBezTo>
                  <a:pt x="13191" y="4474"/>
                  <a:pt x="12818" y="4927"/>
                  <a:pt x="12177" y="4927"/>
                </a:cubicBezTo>
                <a:cubicBezTo>
                  <a:pt x="11540" y="4927"/>
                  <a:pt x="11160" y="4458"/>
                  <a:pt x="11160" y="3833"/>
                </a:cubicBezTo>
                <a:cubicBezTo>
                  <a:pt x="11160" y="3204"/>
                  <a:pt x="11548" y="2740"/>
                  <a:pt x="12177" y="2740"/>
                </a:cubicBezTo>
                <a:cubicBezTo>
                  <a:pt x="12794" y="2740"/>
                  <a:pt x="13191" y="3220"/>
                  <a:pt x="13191" y="3833"/>
                </a:cubicBezTo>
                <a:moveTo>
                  <a:pt x="12774" y="3825"/>
                </a:moveTo>
                <a:cubicBezTo>
                  <a:pt x="12774" y="3356"/>
                  <a:pt x="12542" y="3084"/>
                  <a:pt x="12177" y="3084"/>
                </a:cubicBezTo>
                <a:cubicBezTo>
                  <a:pt x="11809" y="3084"/>
                  <a:pt x="11576" y="3356"/>
                  <a:pt x="11576" y="3825"/>
                </a:cubicBezTo>
                <a:cubicBezTo>
                  <a:pt x="11576" y="4310"/>
                  <a:pt x="11793" y="4586"/>
                  <a:pt x="12177" y="4586"/>
                </a:cubicBezTo>
                <a:cubicBezTo>
                  <a:pt x="12558" y="4586"/>
                  <a:pt x="12774" y="4310"/>
                  <a:pt x="12774" y="3825"/>
                </a:cubicBezTo>
                <a:moveTo>
                  <a:pt x="14545" y="2740"/>
                </a:moveTo>
                <a:cubicBezTo>
                  <a:pt x="14308" y="2740"/>
                  <a:pt x="14088" y="2836"/>
                  <a:pt x="13932" y="3060"/>
                </a:cubicBezTo>
                <a:cubicBezTo>
                  <a:pt x="13932" y="2788"/>
                  <a:pt x="13932" y="2788"/>
                  <a:pt x="13932" y="2788"/>
                </a:cubicBezTo>
                <a:cubicBezTo>
                  <a:pt x="13531" y="2788"/>
                  <a:pt x="13531" y="2788"/>
                  <a:pt x="13531" y="2788"/>
                </a:cubicBezTo>
                <a:cubicBezTo>
                  <a:pt x="13531" y="4879"/>
                  <a:pt x="13531" y="4879"/>
                  <a:pt x="13531" y="4879"/>
                </a:cubicBezTo>
                <a:cubicBezTo>
                  <a:pt x="13932" y="4879"/>
                  <a:pt x="13932" y="4879"/>
                  <a:pt x="13932" y="4879"/>
                </a:cubicBezTo>
                <a:cubicBezTo>
                  <a:pt x="13932" y="3697"/>
                  <a:pt x="13932" y="3697"/>
                  <a:pt x="13932" y="3697"/>
                </a:cubicBezTo>
                <a:cubicBezTo>
                  <a:pt x="13932" y="3336"/>
                  <a:pt x="14156" y="3084"/>
                  <a:pt x="14456" y="3084"/>
                </a:cubicBezTo>
                <a:cubicBezTo>
                  <a:pt x="14789" y="3084"/>
                  <a:pt x="14865" y="3317"/>
                  <a:pt x="14865" y="3681"/>
                </a:cubicBezTo>
                <a:cubicBezTo>
                  <a:pt x="14865" y="4879"/>
                  <a:pt x="14865" y="4879"/>
                  <a:pt x="14865" y="4879"/>
                </a:cubicBezTo>
                <a:cubicBezTo>
                  <a:pt x="15266" y="4879"/>
                  <a:pt x="15266" y="4879"/>
                  <a:pt x="15266" y="4879"/>
                </a:cubicBezTo>
                <a:cubicBezTo>
                  <a:pt x="15266" y="3545"/>
                  <a:pt x="15266" y="3545"/>
                  <a:pt x="15266" y="3545"/>
                </a:cubicBezTo>
                <a:cubicBezTo>
                  <a:pt x="15266" y="3044"/>
                  <a:pt x="15013" y="2740"/>
                  <a:pt x="14545" y="2740"/>
                </a:cubicBezTo>
                <a:moveTo>
                  <a:pt x="16543" y="3633"/>
                </a:moveTo>
                <a:cubicBezTo>
                  <a:pt x="16139" y="3569"/>
                  <a:pt x="16015" y="3509"/>
                  <a:pt x="16015" y="3336"/>
                </a:cubicBezTo>
                <a:cubicBezTo>
                  <a:pt x="16015" y="3176"/>
                  <a:pt x="16163" y="3072"/>
                  <a:pt x="16435" y="3072"/>
                </a:cubicBezTo>
                <a:cubicBezTo>
                  <a:pt x="16676" y="3072"/>
                  <a:pt x="16880" y="3156"/>
                  <a:pt x="17036" y="3305"/>
                </a:cubicBezTo>
                <a:cubicBezTo>
                  <a:pt x="17277" y="3060"/>
                  <a:pt x="17277" y="3060"/>
                  <a:pt x="17277" y="3060"/>
                </a:cubicBezTo>
                <a:cubicBezTo>
                  <a:pt x="17084" y="2868"/>
                  <a:pt x="16820" y="2740"/>
                  <a:pt x="16435" y="2740"/>
                </a:cubicBezTo>
                <a:cubicBezTo>
                  <a:pt x="15951" y="2740"/>
                  <a:pt x="15614" y="2972"/>
                  <a:pt x="15614" y="3352"/>
                </a:cubicBezTo>
                <a:cubicBezTo>
                  <a:pt x="15614" y="3685"/>
                  <a:pt x="15834" y="3885"/>
                  <a:pt x="16327" y="3961"/>
                </a:cubicBezTo>
                <a:cubicBezTo>
                  <a:pt x="16824" y="4037"/>
                  <a:pt x="16912" y="4126"/>
                  <a:pt x="16912" y="4298"/>
                </a:cubicBezTo>
                <a:cubicBezTo>
                  <a:pt x="16912" y="4470"/>
                  <a:pt x="16760" y="4590"/>
                  <a:pt x="16419" y="4590"/>
                </a:cubicBezTo>
                <a:cubicBezTo>
                  <a:pt x="16143" y="4590"/>
                  <a:pt x="15902" y="4482"/>
                  <a:pt x="15742" y="4302"/>
                </a:cubicBezTo>
                <a:cubicBezTo>
                  <a:pt x="15482" y="4558"/>
                  <a:pt x="15482" y="4558"/>
                  <a:pt x="15482" y="4558"/>
                </a:cubicBezTo>
                <a:cubicBezTo>
                  <a:pt x="15686" y="4787"/>
                  <a:pt x="16011" y="4927"/>
                  <a:pt x="16427" y="4927"/>
                </a:cubicBezTo>
                <a:cubicBezTo>
                  <a:pt x="17008" y="4927"/>
                  <a:pt x="17320" y="4654"/>
                  <a:pt x="17320" y="4278"/>
                </a:cubicBezTo>
                <a:cubicBezTo>
                  <a:pt x="17320" y="3869"/>
                  <a:pt x="17048" y="3717"/>
                  <a:pt x="16543" y="3633"/>
                </a:cubicBezTo>
                <a:moveTo>
                  <a:pt x="2562" y="3633"/>
                </a:moveTo>
                <a:cubicBezTo>
                  <a:pt x="2157" y="3569"/>
                  <a:pt x="2033" y="3509"/>
                  <a:pt x="2033" y="3336"/>
                </a:cubicBezTo>
                <a:cubicBezTo>
                  <a:pt x="2033" y="3176"/>
                  <a:pt x="2181" y="3072"/>
                  <a:pt x="2454" y="3072"/>
                </a:cubicBezTo>
                <a:cubicBezTo>
                  <a:pt x="2694" y="3072"/>
                  <a:pt x="2899" y="3156"/>
                  <a:pt x="3055" y="3305"/>
                </a:cubicBezTo>
                <a:cubicBezTo>
                  <a:pt x="3295" y="3060"/>
                  <a:pt x="3295" y="3060"/>
                  <a:pt x="3295" y="3060"/>
                </a:cubicBezTo>
                <a:cubicBezTo>
                  <a:pt x="3103" y="2868"/>
                  <a:pt x="2838" y="2740"/>
                  <a:pt x="2454" y="2740"/>
                </a:cubicBezTo>
                <a:cubicBezTo>
                  <a:pt x="1969" y="2740"/>
                  <a:pt x="1633" y="2972"/>
                  <a:pt x="1633" y="3352"/>
                </a:cubicBezTo>
                <a:cubicBezTo>
                  <a:pt x="1633" y="3685"/>
                  <a:pt x="1853" y="3885"/>
                  <a:pt x="2346" y="3961"/>
                </a:cubicBezTo>
                <a:cubicBezTo>
                  <a:pt x="2842" y="4037"/>
                  <a:pt x="2931" y="4126"/>
                  <a:pt x="2931" y="4298"/>
                </a:cubicBezTo>
                <a:cubicBezTo>
                  <a:pt x="2931" y="4470"/>
                  <a:pt x="2778" y="4590"/>
                  <a:pt x="2438" y="4590"/>
                </a:cubicBezTo>
                <a:cubicBezTo>
                  <a:pt x="2162" y="4590"/>
                  <a:pt x="1921" y="4482"/>
                  <a:pt x="1761" y="4302"/>
                </a:cubicBezTo>
                <a:cubicBezTo>
                  <a:pt x="1501" y="4558"/>
                  <a:pt x="1501" y="4558"/>
                  <a:pt x="1501" y="4558"/>
                </a:cubicBezTo>
                <a:cubicBezTo>
                  <a:pt x="1705" y="4787"/>
                  <a:pt x="2029" y="4927"/>
                  <a:pt x="2446" y="4927"/>
                </a:cubicBezTo>
                <a:cubicBezTo>
                  <a:pt x="3027" y="4927"/>
                  <a:pt x="3339" y="4654"/>
                  <a:pt x="3339" y="4278"/>
                </a:cubicBezTo>
                <a:cubicBezTo>
                  <a:pt x="3339" y="3869"/>
                  <a:pt x="3067" y="3717"/>
                  <a:pt x="2562" y="3633"/>
                </a:cubicBezTo>
                <a:moveTo>
                  <a:pt x="1567" y="2357"/>
                </a:moveTo>
                <a:cubicBezTo>
                  <a:pt x="943" y="2357"/>
                  <a:pt x="943" y="2357"/>
                  <a:pt x="943" y="2357"/>
                </a:cubicBezTo>
                <a:cubicBezTo>
                  <a:pt x="943" y="1718"/>
                  <a:pt x="943" y="1718"/>
                  <a:pt x="943" y="1718"/>
                </a:cubicBezTo>
                <a:cubicBezTo>
                  <a:pt x="624" y="1718"/>
                  <a:pt x="624" y="1718"/>
                  <a:pt x="624" y="1718"/>
                </a:cubicBezTo>
                <a:cubicBezTo>
                  <a:pt x="624" y="2357"/>
                  <a:pt x="624" y="2357"/>
                  <a:pt x="624" y="2357"/>
                </a:cubicBezTo>
                <a:cubicBezTo>
                  <a:pt x="0" y="2357"/>
                  <a:pt x="0" y="2357"/>
                  <a:pt x="0" y="2357"/>
                </a:cubicBezTo>
                <a:cubicBezTo>
                  <a:pt x="0" y="2649"/>
                  <a:pt x="0" y="2649"/>
                  <a:pt x="0" y="2649"/>
                </a:cubicBezTo>
                <a:cubicBezTo>
                  <a:pt x="624" y="2649"/>
                  <a:pt x="624" y="2649"/>
                  <a:pt x="624" y="2649"/>
                </a:cubicBezTo>
                <a:cubicBezTo>
                  <a:pt x="624" y="3289"/>
                  <a:pt x="624" y="3289"/>
                  <a:pt x="624" y="3289"/>
                </a:cubicBezTo>
                <a:cubicBezTo>
                  <a:pt x="943" y="3289"/>
                  <a:pt x="943" y="3289"/>
                  <a:pt x="943" y="3289"/>
                </a:cubicBezTo>
                <a:cubicBezTo>
                  <a:pt x="943" y="2649"/>
                  <a:pt x="943" y="2649"/>
                  <a:pt x="943" y="2649"/>
                </a:cubicBezTo>
                <a:cubicBezTo>
                  <a:pt x="1567" y="2649"/>
                  <a:pt x="1567" y="2649"/>
                  <a:pt x="1567" y="2649"/>
                </a:cubicBezTo>
                <a:lnTo>
                  <a:pt x="1567" y="235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lvl1pPr>
              <a:defRPr/>
            </a:lvl1pPr>
          </a:lstStyle>
          <a:p>
            <a:r>
              <a:rPr lang="en-GB" dirty="0"/>
              <a:t> </a:t>
            </a:r>
          </a:p>
        </p:txBody>
      </p:sp>
    </p:spTree>
    <p:extLst>
      <p:ext uri="{BB962C8B-B14F-4D97-AF65-F5344CB8AC3E}">
        <p14:creationId xmlns:p14="http://schemas.microsoft.com/office/powerpoint/2010/main" val="3969941460"/>
      </p:ext>
    </p:extLst>
  </p:cSld>
  <p:clrMapOvr>
    <a:masterClrMapping/>
  </p:clrMapOvr>
</p:sldLayout>
</file>

<file path=ppt/slideLayouts/slideLayout127.xml><?xml version="1.0" encoding="utf-8"?>
<p:sldLayout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showMasterSp="0" preserve="1" userDrawn="1">
  <p:cSld name="Title Slide Image Black">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A1EC5-05E1-47D8-9B38-0DF17C155449}"/>
              </a:ext>
            </a:extLst>
          </p:cNvPr>
          <p:cNvSpPr>
            <a:spLocks noGrp="1"/>
          </p:cNvSpPr>
          <p:nvPr>
            <p:ph type="ctrTitle"/>
          </p:nvPr>
        </p:nvSpPr>
        <p:spPr>
          <a:xfrm>
            <a:off x="450851" y="979200"/>
            <a:ext cx="4716000" cy="496799"/>
          </a:xfrm>
        </p:spPr>
        <p:txBody>
          <a:bodyPr anchor="t"/>
          <a:lstStyle>
            <a:lvl1pPr algn="l">
              <a:defRPr sz="3900">
                <a:solidFill>
                  <a:schemeClr val="bg1"/>
                </a:solidFill>
              </a:defRPr>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35C1377C-01A0-4EFA-A492-89F99AAF0D18}"/>
              </a:ext>
            </a:extLst>
          </p:cNvPr>
          <p:cNvSpPr>
            <a:spLocks noGrp="1"/>
          </p:cNvSpPr>
          <p:nvPr>
            <p:ph type="subTitle" idx="1"/>
          </p:nvPr>
        </p:nvSpPr>
        <p:spPr>
          <a:xfrm>
            <a:off x="450851" y="1509620"/>
            <a:ext cx="4716000" cy="742765"/>
          </a:xfrm>
        </p:spPr>
        <p:txBody>
          <a:bodyPr/>
          <a:lstStyle>
            <a:lvl1pPr marL="0" indent="0" algn="l">
              <a:lnSpc>
                <a:spcPct val="90000"/>
              </a:lnSpc>
              <a:buNone/>
              <a:defRPr sz="39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pic>
        <p:nvPicPr>
          <p:cNvPr id="8" name="Picture 7">
            <a:extLst>
              <a:ext uri="{FF2B5EF4-FFF2-40B4-BE49-F238E27FC236}">
                <a16:creationId xmlns:a16="http://schemas.microsoft.com/office/drawing/2014/main" id="{88CD70F3-6EAA-4FF3-9BCF-D19C521E8CF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98148" y="452438"/>
            <a:ext cx="1143002" cy="326137"/>
          </a:xfrm>
          <a:prstGeom prst="rect">
            <a:avLst/>
          </a:prstGeom>
        </p:spPr>
      </p:pic>
      <p:sp>
        <p:nvSpPr>
          <p:cNvPr id="11" name="Text Placeholder 10">
            <a:extLst>
              <a:ext uri="{FF2B5EF4-FFF2-40B4-BE49-F238E27FC236}">
                <a16:creationId xmlns:a16="http://schemas.microsoft.com/office/drawing/2014/main" id="{9B6AEE67-E428-48C5-AEB7-0EB3459E5CD7}"/>
              </a:ext>
            </a:extLst>
          </p:cNvPr>
          <p:cNvSpPr>
            <a:spLocks noGrp="1"/>
          </p:cNvSpPr>
          <p:nvPr>
            <p:ph type="body" sz="quarter" idx="10" hasCustomPrompt="1"/>
          </p:nvPr>
        </p:nvSpPr>
        <p:spPr>
          <a:xfrm>
            <a:off x="449263" y="4968000"/>
            <a:ext cx="4716000" cy="800975"/>
          </a:xfrm>
        </p:spPr>
        <p:txBody>
          <a:bodyPr/>
          <a:lstStyle>
            <a:lvl1pPr>
              <a:lnSpc>
                <a:spcPct val="100000"/>
              </a:lnSpc>
              <a:defRPr>
                <a:solidFill>
                  <a:schemeClr val="bg1"/>
                </a:solidFill>
                <a:latin typeface="+mj-lt"/>
              </a:defRPr>
            </a:lvl1pPr>
            <a:lvl2pPr>
              <a:lnSpc>
                <a:spcPct val="100000"/>
              </a:lnSpc>
              <a:defRPr>
                <a:solidFill>
                  <a:schemeClr val="bg1"/>
                </a:solidFill>
                <a:latin typeface="+mn-lt"/>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Location/Conference</a:t>
            </a:r>
          </a:p>
          <a:p>
            <a:pPr lvl="1"/>
            <a:r>
              <a:rPr lang="en-US" dirty="0"/>
              <a:t>Date Month Year</a:t>
            </a:r>
            <a:endParaRPr lang="en-GB" dirty="0"/>
          </a:p>
        </p:txBody>
      </p:sp>
      <p:sp>
        <p:nvSpPr>
          <p:cNvPr id="5" name="Picture Placeholder 4">
            <a:extLst>
              <a:ext uri="{FF2B5EF4-FFF2-40B4-BE49-F238E27FC236}">
                <a16:creationId xmlns:a16="http://schemas.microsoft.com/office/drawing/2014/main" id="{E954ECBB-89E1-4E3E-A4E5-4A894BA3429A}"/>
              </a:ext>
            </a:extLst>
          </p:cNvPr>
          <p:cNvSpPr>
            <a:spLocks noGrp="1"/>
          </p:cNvSpPr>
          <p:nvPr>
            <p:ph type="pic" sz="quarter" idx="11"/>
          </p:nvPr>
        </p:nvSpPr>
        <p:spPr>
          <a:xfrm>
            <a:off x="5382153" y="0"/>
            <a:ext cx="6809848" cy="6858000"/>
          </a:xfrm>
          <a:solidFill>
            <a:schemeClr val="bg1">
              <a:lumMod val="85000"/>
            </a:schemeClr>
          </a:solidFill>
        </p:spPr>
        <p:txBody>
          <a:bodyPr/>
          <a:lstStyle/>
          <a:p>
            <a:endParaRPr lang="en-GB"/>
          </a:p>
        </p:txBody>
      </p:sp>
      <p:sp>
        <p:nvSpPr>
          <p:cNvPr id="10" name="Freeform 5">
            <a:extLst>
              <a:ext uri="{FF2B5EF4-FFF2-40B4-BE49-F238E27FC236}">
                <a16:creationId xmlns:a16="http://schemas.microsoft.com/office/drawing/2014/main" id="{1D3C98F6-5CDD-4310-844C-BE9084038DB9}"/>
              </a:ext>
            </a:extLst>
          </p:cNvPr>
          <p:cNvSpPr>
            <a:spLocks noGrp="1" noEditPoints="1"/>
          </p:cNvSpPr>
          <p:nvPr>
            <p:ph type="pic" sz="quarter" idx="12" hasCustomPrompt="1"/>
          </p:nvPr>
        </p:nvSpPr>
        <p:spPr bwMode="auto">
          <a:xfrm>
            <a:off x="10598148" y="452438"/>
            <a:ext cx="1144588" cy="327025"/>
          </a:xfrm>
          <a:custGeom>
            <a:avLst/>
            <a:gdLst>
              <a:gd name="T0" fmla="*/ 3713 w 17320"/>
              <a:gd name="T1" fmla="*/ 2139 h 4927"/>
              <a:gd name="T2" fmla="*/ 5539 w 17320"/>
              <a:gd name="T3" fmla="*/ 0 h 4927"/>
              <a:gd name="T4" fmla="*/ 4574 w 17320"/>
              <a:gd name="T5" fmla="*/ 2139 h 4927"/>
              <a:gd name="T6" fmla="*/ 5832 w 17320"/>
              <a:gd name="T7" fmla="*/ 1022 h 4927"/>
              <a:gd name="T8" fmla="*/ 6717 w 17320"/>
              <a:gd name="T9" fmla="*/ 345 h 4927"/>
              <a:gd name="T10" fmla="*/ 7490 w 17320"/>
              <a:gd name="T11" fmla="*/ 805 h 4927"/>
              <a:gd name="T12" fmla="*/ 8892 w 17320"/>
              <a:gd name="T13" fmla="*/ 0 h 4927"/>
              <a:gd name="T14" fmla="*/ 7927 w 17320"/>
              <a:gd name="T15" fmla="*/ 2139 h 4927"/>
              <a:gd name="T16" fmla="*/ 9185 w 17320"/>
              <a:gd name="T17" fmla="*/ 1022 h 4927"/>
              <a:gd name="T18" fmla="*/ 10070 w 17320"/>
              <a:gd name="T19" fmla="*/ 345 h 4927"/>
              <a:gd name="T20" fmla="*/ 10843 w 17320"/>
              <a:gd name="T21" fmla="*/ 805 h 4927"/>
              <a:gd name="T22" fmla="*/ 11160 w 17320"/>
              <a:gd name="T23" fmla="*/ 1094 h 4927"/>
              <a:gd name="T24" fmla="*/ 12177 w 17320"/>
              <a:gd name="T25" fmla="*/ 345 h 4927"/>
              <a:gd name="T26" fmla="*/ 14545 w 17320"/>
              <a:gd name="T27" fmla="*/ 0 h 4927"/>
              <a:gd name="T28" fmla="*/ 13531 w 17320"/>
              <a:gd name="T29" fmla="*/ 2139 h 4927"/>
              <a:gd name="T30" fmla="*/ 14865 w 17320"/>
              <a:gd name="T31" fmla="*/ 942 h 4927"/>
              <a:gd name="T32" fmla="*/ 14545 w 17320"/>
              <a:gd name="T33" fmla="*/ 0 h 4927"/>
              <a:gd name="T34" fmla="*/ 16427 w 17320"/>
              <a:gd name="T35" fmla="*/ 2187 h 4927"/>
              <a:gd name="T36" fmla="*/ 16435 w 17320"/>
              <a:gd name="T37" fmla="*/ 333 h 4927"/>
              <a:gd name="T38" fmla="*/ 15614 w 17320"/>
              <a:gd name="T39" fmla="*/ 613 h 4927"/>
              <a:gd name="T40" fmla="*/ 2562 w 17320"/>
              <a:gd name="T41" fmla="*/ 894 h 4927"/>
              <a:gd name="T42" fmla="*/ 3295 w 17320"/>
              <a:gd name="T43" fmla="*/ 321 h 4927"/>
              <a:gd name="T44" fmla="*/ 2931 w 17320"/>
              <a:gd name="T45" fmla="*/ 1558 h 4927"/>
              <a:gd name="T46" fmla="*/ 2446 w 17320"/>
              <a:gd name="T47" fmla="*/ 2187 h 4927"/>
              <a:gd name="T48" fmla="*/ 4113 w 17320"/>
              <a:gd name="T49" fmla="*/ 4879 h 4927"/>
              <a:gd name="T50" fmla="*/ 6797 w 17320"/>
              <a:gd name="T51" fmla="*/ 2740 h 4927"/>
              <a:gd name="T52" fmla="*/ 4975 w 17320"/>
              <a:gd name="T53" fmla="*/ 2788 h 4927"/>
              <a:gd name="T54" fmla="*/ 4975 w 17320"/>
              <a:gd name="T55" fmla="*/ 3701 h 4927"/>
              <a:gd name="T56" fmla="*/ 6232 w 17320"/>
              <a:gd name="T57" fmla="*/ 4879 h 4927"/>
              <a:gd name="T58" fmla="*/ 7090 w 17320"/>
              <a:gd name="T59" fmla="*/ 4879 h 4927"/>
              <a:gd name="T60" fmla="*/ 10150 w 17320"/>
              <a:gd name="T61" fmla="*/ 2740 h 4927"/>
              <a:gd name="T62" fmla="*/ 8328 w 17320"/>
              <a:gd name="T63" fmla="*/ 2788 h 4927"/>
              <a:gd name="T64" fmla="*/ 8328 w 17320"/>
              <a:gd name="T65" fmla="*/ 3701 h 4927"/>
              <a:gd name="T66" fmla="*/ 9585 w 17320"/>
              <a:gd name="T67" fmla="*/ 4879 h 4927"/>
              <a:gd name="T68" fmla="*/ 10443 w 17320"/>
              <a:gd name="T69" fmla="*/ 4879 h 4927"/>
              <a:gd name="T70" fmla="*/ 13191 w 17320"/>
              <a:gd name="T71" fmla="*/ 3833 h 4927"/>
              <a:gd name="T72" fmla="*/ 13191 w 17320"/>
              <a:gd name="T73" fmla="*/ 3833 h 4927"/>
              <a:gd name="T74" fmla="*/ 12177 w 17320"/>
              <a:gd name="T75" fmla="*/ 4586 h 4927"/>
              <a:gd name="T76" fmla="*/ 13932 w 17320"/>
              <a:gd name="T77" fmla="*/ 2788 h 4927"/>
              <a:gd name="T78" fmla="*/ 13932 w 17320"/>
              <a:gd name="T79" fmla="*/ 3697 h 4927"/>
              <a:gd name="T80" fmla="*/ 15266 w 17320"/>
              <a:gd name="T81" fmla="*/ 4879 h 4927"/>
              <a:gd name="T82" fmla="*/ 16015 w 17320"/>
              <a:gd name="T83" fmla="*/ 3336 h 4927"/>
              <a:gd name="T84" fmla="*/ 16435 w 17320"/>
              <a:gd name="T85" fmla="*/ 2740 h 4927"/>
              <a:gd name="T86" fmla="*/ 16419 w 17320"/>
              <a:gd name="T87" fmla="*/ 4590 h 4927"/>
              <a:gd name="T88" fmla="*/ 17320 w 17320"/>
              <a:gd name="T89" fmla="*/ 4278 h 4927"/>
              <a:gd name="T90" fmla="*/ 2454 w 17320"/>
              <a:gd name="T91" fmla="*/ 3072 h 4927"/>
              <a:gd name="T92" fmla="*/ 1633 w 17320"/>
              <a:gd name="T93" fmla="*/ 3352 h 4927"/>
              <a:gd name="T94" fmla="*/ 1761 w 17320"/>
              <a:gd name="T95" fmla="*/ 4302 h 4927"/>
              <a:gd name="T96" fmla="*/ 2562 w 17320"/>
              <a:gd name="T97" fmla="*/ 3633 h 4927"/>
              <a:gd name="T98" fmla="*/ 624 w 17320"/>
              <a:gd name="T99" fmla="*/ 1718 h 4927"/>
              <a:gd name="T100" fmla="*/ 624 w 17320"/>
              <a:gd name="T101" fmla="*/ 2649 h 4927"/>
              <a:gd name="T102" fmla="*/ 1567 w 17320"/>
              <a:gd name="T103" fmla="*/ 2649 h 49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7320" h="4927">
                <a:moveTo>
                  <a:pt x="3713" y="48"/>
                </a:moveTo>
                <a:cubicBezTo>
                  <a:pt x="4113" y="48"/>
                  <a:pt x="4113" y="48"/>
                  <a:pt x="4113" y="48"/>
                </a:cubicBezTo>
                <a:cubicBezTo>
                  <a:pt x="4113" y="2139"/>
                  <a:pt x="4113" y="2139"/>
                  <a:pt x="4113" y="2139"/>
                </a:cubicBezTo>
                <a:cubicBezTo>
                  <a:pt x="3713" y="2139"/>
                  <a:pt x="3713" y="2139"/>
                  <a:pt x="3713" y="2139"/>
                </a:cubicBezTo>
                <a:lnTo>
                  <a:pt x="3713" y="48"/>
                </a:lnTo>
                <a:close/>
                <a:moveTo>
                  <a:pt x="6797" y="0"/>
                </a:moveTo>
                <a:cubicBezTo>
                  <a:pt x="6553" y="0"/>
                  <a:pt x="6292" y="96"/>
                  <a:pt x="6128" y="353"/>
                </a:cubicBezTo>
                <a:cubicBezTo>
                  <a:pt x="6028" y="128"/>
                  <a:pt x="5832" y="0"/>
                  <a:pt x="5539" y="0"/>
                </a:cubicBezTo>
                <a:cubicBezTo>
                  <a:pt x="5315" y="0"/>
                  <a:pt x="5123" y="92"/>
                  <a:pt x="4975" y="288"/>
                </a:cubicBezTo>
                <a:cubicBezTo>
                  <a:pt x="4975" y="48"/>
                  <a:pt x="4975" y="48"/>
                  <a:pt x="4975" y="48"/>
                </a:cubicBezTo>
                <a:cubicBezTo>
                  <a:pt x="4574" y="48"/>
                  <a:pt x="4574" y="48"/>
                  <a:pt x="4574" y="48"/>
                </a:cubicBezTo>
                <a:cubicBezTo>
                  <a:pt x="4574" y="2139"/>
                  <a:pt x="4574" y="2139"/>
                  <a:pt x="4574" y="2139"/>
                </a:cubicBezTo>
                <a:cubicBezTo>
                  <a:pt x="4975" y="2139"/>
                  <a:pt x="4975" y="2139"/>
                  <a:pt x="4975" y="2139"/>
                </a:cubicBezTo>
                <a:cubicBezTo>
                  <a:pt x="4975" y="962"/>
                  <a:pt x="4975" y="962"/>
                  <a:pt x="4975" y="962"/>
                </a:cubicBezTo>
                <a:cubicBezTo>
                  <a:pt x="4975" y="597"/>
                  <a:pt x="5179" y="345"/>
                  <a:pt x="5459" y="345"/>
                </a:cubicBezTo>
                <a:cubicBezTo>
                  <a:pt x="5780" y="345"/>
                  <a:pt x="5832" y="585"/>
                  <a:pt x="5832" y="1022"/>
                </a:cubicBezTo>
                <a:cubicBezTo>
                  <a:pt x="5832" y="2139"/>
                  <a:pt x="5832" y="2139"/>
                  <a:pt x="5832" y="2139"/>
                </a:cubicBezTo>
                <a:cubicBezTo>
                  <a:pt x="6232" y="2139"/>
                  <a:pt x="6232" y="2139"/>
                  <a:pt x="6232" y="2139"/>
                </a:cubicBezTo>
                <a:cubicBezTo>
                  <a:pt x="6232" y="962"/>
                  <a:pt x="6232" y="962"/>
                  <a:pt x="6232" y="962"/>
                </a:cubicBezTo>
                <a:cubicBezTo>
                  <a:pt x="6232" y="597"/>
                  <a:pt x="6437" y="345"/>
                  <a:pt x="6717" y="345"/>
                </a:cubicBezTo>
                <a:cubicBezTo>
                  <a:pt x="7038" y="345"/>
                  <a:pt x="7090" y="585"/>
                  <a:pt x="7090" y="1022"/>
                </a:cubicBezTo>
                <a:cubicBezTo>
                  <a:pt x="7090" y="2139"/>
                  <a:pt x="7090" y="2139"/>
                  <a:pt x="7090" y="2139"/>
                </a:cubicBezTo>
                <a:cubicBezTo>
                  <a:pt x="7490" y="2139"/>
                  <a:pt x="7490" y="2139"/>
                  <a:pt x="7490" y="2139"/>
                </a:cubicBezTo>
                <a:cubicBezTo>
                  <a:pt x="7490" y="805"/>
                  <a:pt x="7490" y="805"/>
                  <a:pt x="7490" y="805"/>
                </a:cubicBezTo>
                <a:cubicBezTo>
                  <a:pt x="7490" y="305"/>
                  <a:pt x="7266" y="0"/>
                  <a:pt x="6797" y="0"/>
                </a:cubicBezTo>
                <a:moveTo>
                  <a:pt x="10150" y="0"/>
                </a:moveTo>
                <a:cubicBezTo>
                  <a:pt x="9906" y="0"/>
                  <a:pt x="9645" y="96"/>
                  <a:pt x="9481" y="353"/>
                </a:cubicBezTo>
                <a:cubicBezTo>
                  <a:pt x="9381" y="128"/>
                  <a:pt x="9185" y="0"/>
                  <a:pt x="8892" y="0"/>
                </a:cubicBezTo>
                <a:cubicBezTo>
                  <a:pt x="8668" y="0"/>
                  <a:pt x="8476" y="92"/>
                  <a:pt x="8328" y="288"/>
                </a:cubicBezTo>
                <a:cubicBezTo>
                  <a:pt x="8328" y="48"/>
                  <a:pt x="8328" y="48"/>
                  <a:pt x="8328" y="48"/>
                </a:cubicBezTo>
                <a:cubicBezTo>
                  <a:pt x="7927" y="48"/>
                  <a:pt x="7927" y="48"/>
                  <a:pt x="7927" y="48"/>
                </a:cubicBezTo>
                <a:cubicBezTo>
                  <a:pt x="7927" y="2139"/>
                  <a:pt x="7927" y="2139"/>
                  <a:pt x="7927" y="2139"/>
                </a:cubicBezTo>
                <a:cubicBezTo>
                  <a:pt x="8328" y="2139"/>
                  <a:pt x="8328" y="2139"/>
                  <a:pt x="8328" y="2139"/>
                </a:cubicBezTo>
                <a:cubicBezTo>
                  <a:pt x="8328" y="962"/>
                  <a:pt x="8328" y="962"/>
                  <a:pt x="8328" y="962"/>
                </a:cubicBezTo>
                <a:cubicBezTo>
                  <a:pt x="8328" y="597"/>
                  <a:pt x="8532" y="345"/>
                  <a:pt x="8812" y="345"/>
                </a:cubicBezTo>
                <a:cubicBezTo>
                  <a:pt x="9133" y="345"/>
                  <a:pt x="9185" y="585"/>
                  <a:pt x="9185" y="1022"/>
                </a:cubicBezTo>
                <a:cubicBezTo>
                  <a:pt x="9185" y="2139"/>
                  <a:pt x="9185" y="2139"/>
                  <a:pt x="9185" y="2139"/>
                </a:cubicBezTo>
                <a:cubicBezTo>
                  <a:pt x="9585" y="2139"/>
                  <a:pt x="9585" y="2139"/>
                  <a:pt x="9585" y="2139"/>
                </a:cubicBezTo>
                <a:cubicBezTo>
                  <a:pt x="9585" y="962"/>
                  <a:pt x="9585" y="962"/>
                  <a:pt x="9585" y="962"/>
                </a:cubicBezTo>
                <a:cubicBezTo>
                  <a:pt x="9585" y="597"/>
                  <a:pt x="9790" y="345"/>
                  <a:pt x="10070" y="345"/>
                </a:cubicBezTo>
                <a:cubicBezTo>
                  <a:pt x="10391" y="345"/>
                  <a:pt x="10443" y="585"/>
                  <a:pt x="10443" y="1022"/>
                </a:cubicBezTo>
                <a:cubicBezTo>
                  <a:pt x="10443" y="2139"/>
                  <a:pt x="10443" y="2139"/>
                  <a:pt x="10443" y="2139"/>
                </a:cubicBezTo>
                <a:cubicBezTo>
                  <a:pt x="10843" y="2139"/>
                  <a:pt x="10843" y="2139"/>
                  <a:pt x="10843" y="2139"/>
                </a:cubicBezTo>
                <a:cubicBezTo>
                  <a:pt x="10843" y="805"/>
                  <a:pt x="10843" y="805"/>
                  <a:pt x="10843" y="805"/>
                </a:cubicBezTo>
                <a:cubicBezTo>
                  <a:pt x="10843" y="305"/>
                  <a:pt x="10619" y="0"/>
                  <a:pt x="10150" y="0"/>
                </a:cubicBezTo>
                <a:moveTo>
                  <a:pt x="13191" y="1094"/>
                </a:moveTo>
                <a:cubicBezTo>
                  <a:pt x="13191" y="1735"/>
                  <a:pt x="12818" y="2187"/>
                  <a:pt x="12177" y="2187"/>
                </a:cubicBezTo>
                <a:cubicBezTo>
                  <a:pt x="11540" y="2187"/>
                  <a:pt x="11160" y="1719"/>
                  <a:pt x="11160" y="1094"/>
                </a:cubicBezTo>
                <a:cubicBezTo>
                  <a:pt x="11160" y="465"/>
                  <a:pt x="11548" y="0"/>
                  <a:pt x="12177" y="0"/>
                </a:cubicBezTo>
                <a:cubicBezTo>
                  <a:pt x="12794" y="0"/>
                  <a:pt x="13191" y="481"/>
                  <a:pt x="13191" y="1094"/>
                </a:cubicBezTo>
                <a:moveTo>
                  <a:pt x="12774" y="1086"/>
                </a:moveTo>
                <a:cubicBezTo>
                  <a:pt x="12774" y="617"/>
                  <a:pt x="12542" y="345"/>
                  <a:pt x="12177" y="345"/>
                </a:cubicBezTo>
                <a:cubicBezTo>
                  <a:pt x="11809" y="345"/>
                  <a:pt x="11576" y="617"/>
                  <a:pt x="11576" y="1086"/>
                </a:cubicBezTo>
                <a:cubicBezTo>
                  <a:pt x="11576" y="1571"/>
                  <a:pt x="11793" y="1847"/>
                  <a:pt x="12177" y="1847"/>
                </a:cubicBezTo>
                <a:cubicBezTo>
                  <a:pt x="12558" y="1847"/>
                  <a:pt x="12774" y="1571"/>
                  <a:pt x="12774" y="1086"/>
                </a:cubicBezTo>
                <a:moveTo>
                  <a:pt x="14545" y="0"/>
                </a:moveTo>
                <a:cubicBezTo>
                  <a:pt x="14308" y="0"/>
                  <a:pt x="14088" y="96"/>
                  <a:pt x="13932" y="321"/>
                </a:cubicBezTo>
                <a:cubicBezTo>
                  <a:pt x="13932" y="48"/>
                  <a:pt x="13932" y="48"/>
                  <a:pt x="13932" y="48"/>
                </a:cubicBezTo>
                <a:cubicBezTo>
                  <a:pt x="13531" y="48"/>
                  <a:pt x="13531" y="48"/>
                  <a:pt x="13531" y="48"/>
                </a:cubicBezTo>
                <a:cubicBezTo>
                  <a:pt x="13531" y="2139"/>
                  <a:pt x="13531" y="2139"/>
                  <a:pt x="13531" y="2139"/>
                </a:cubicBezTo>
                <a:cubicBezTo>
                  <a:pt x="13932" y="2139"/>
                  <a:pt x="13932" y="2139"/>
                  <a:pt x="13932" y="2139"/>
                </a:cubicBezTo>
                <a:cubicBezTo>
                  <a:pt x="13932" y="957"/>
                  <a:pt x="13932" y="957"/>
                  <a:pt x="13932" y="957"/>
                </a:cubicBezTo>
                <a:cubicBezTo>
                  <a:pt x="13932" y="597"/>
                  <a:pt x="14156" y="345"/>
                  <a:pt x="14456" y="345"/>
                </a:cubicBezTo>
                <a:cubicBezTo>
                  <a:pt x="14789" y="345"/>
                  <a:pt x="14865" y="577"/>
                  <a:pt x="14865" y="942"/>
                </a:cubicBezTo>
                <a:cubicBezTo>
                  <a:pt x="14865" y="2139"/>
                  <a:pt x="14865" y="2139"/>
                  <a:pt x="14865" y="2139"/>
                </a:cubicBezTo>
                <a:cubicBezTo>
                  <a:pt x="15266" y="2139"/>
                  <a:pt x="15266" y="2139"/>
                  <a:pt x="15266" y="2139"/>
                </a:cubicBezTo>
                <a:cubicBezTo>
                  <a:pt x="15266" y="805"/>
                  <a:pt x="15266" y="805"/>
                  <a:pt x="15266" y="805"/>
                </a:cubicBezTo>
                <a:cubicBezTo>
                  <a:pt x="15266" y="305"/>
                  <a:pt x="15013" y="0"/>
                  <a:pt x="14545" y="0"/>
                </a:cubicBezTo>
                <a:moveTo>
                  <a:pt x="16419" y="1851"/>
                </a:moveTo>
                <a:cubicBezTo>
                  <a:pt x="16143" y="1851"/>
                  <a:pt x="15902" y="1743"/>
                  <a:pt x="15742" y="1562"/>
                </a:cubicBezTo>
                <a:cubicBezTo>
                  <a:pt x="15482" y="1819"/>
                  <a:pt x="15482" y="1819"/>
                  <a:pt x="15482" y="1819"/>
                </a:cubicBezTo>
                <a:cubicBezTo>
                  <a:pt x="15686" y="2047"/>
                  <a:pt x="16011" y="2187"/>
                  <a:pt x="16427" y="2187"/>
                </a:cubicBezTo>
                <a:cubicBezTo>
                  <a:pt x="17008" y="2187"/>
                  <a:pt x="17320" y="1915"/>
                  <a:pt x="17320" y="1539"/>
                </a:cubicBezTo>
                <a:cubicBezTo>
                  <a:pt x="17320" y="1130"/>
                  <a:pt x="17048" y="978"/>
                  <a:pt x="16543" y="894"/>
                </a:cubicBezTo>
                <a:cubicBezTo>
                  <a:pt x="16139" y="829"/>
                  <a:pt x="16015" y="769"/>
                  <a:pt x="16015" y="597"/>
                </a:cubicBezTo>
                <a:cubicBezTo>
                  <a:pt x="16015" y="437"/>
                  <a:pt x="16163" y="333"/>
                  <a:pt x="16435" y="333"/>
                </a:cubicBezTo>
                <a:cubicBezTo>
                  <a:pt x="16676" y="333"/>
                  <a:pt x="16880" y="417"/>
                  <a:pt x="17036" y="565"/>
                </a:cubicBezTo>
                <a:cubicBezTo>
                  <a:pt x="17277" y="321"/>
                  <a:pt x="17277" y="321"/>
                  <a:pt x="17277" y="321"/>
                </a:cubicBezTo>
                <a:cubicBezTo>
                  <a:pt x="17084" y="128"/>
                  <a:pt x="16820" y="0"/>
                  <a:pt x="16435" y="0"/>
                </a:cubicBezTo>
                <a:cubicBezTo>
                  <a:pt x="15951" y="0"/>
                  <a:pt x="15614" y="232"/>
                  <a:pt x="15614" y="613"/>
                </a:cubicBezTo>
                <a:cubicBezTo>
                  <a:pt x="15614" y="946"/>
                  <a:pt x="15834" y="1146"/>
                  <a:pt x="16327" y="1222"/>
                </a:cubicBezTo>
                <a:cubicBezTo>
                  <a:pt x="16824" y="1298"/>
                  <a:pt x="16912" y="1386"/>
                  <a:pt x="16912" y="1558"/>
                </a:cubicBezTo>
                <a:cubicBezTo>
                  <a:pt x="16912" y="1731"/>
                  <a:pt x="16760" y="1851"/>
                  <a:pt x="16419" y="1851"/>
                </a:cubicBezTo>
                <a:moveTo>
                  <a:pt x="2562" y="894"/>
                </a:moveTo>
                <a:cubicBezTo>
                  <a:pt x="2157" y="829"/>
                  <a:pt x="2033" y="769"/>
                  <a:pt x="2033" y="597"/>
                </a:cubicBezTo>
                <a:cubicBezTo>
                  <a:pt x="2033" y="437"/>
                  <a:pt x="2181" y="333"/>
                  <a:pt x="2454" y="333"/>
                </a:cubicBezTo>
                <a:cubicBezTo>
                  <a:pt x="2694" y="333"/>
                  <a:pt x="2899" y="417"/>
                  <a:pt x="3055" y="565"/>
                </a:cubicBezTo>
                <a:cubicBezTo>
                  <a:pt x="3295" y="321"/>
                  <a:pt x="3295" y="321"/>
                  <a:pt x="3295" y="321"/>
                </a:cubicBezTo>
                <a:cubicBezTo>
                  <a:pt x="3103" y="128"/>
                  <a:pt x="2838" y="0"/>
                  <a:pt x="2454" y="0"/>
                </a:cubicBezTo>
                <a:cubicBezTo>
                  <a:pt x="1969" y="0"/>
                  <a:pt x="1633" y="232"/>
                  <a:pt x="1633" y="613"/>
                </a:cubicBezTo>
                <a:cubicBezTo>
                  <a:pt x="1633" y="946"/>
                  <a:pt x="1853" y="1146"/>
                  <a:pt x="2346" y="1222"/>
                </a:cubicBezTo>
                <a:cubicBezTo>
                  <a:pt x="2842" y="1298"/>
                  <a:pt x="2931" y="1386"/>
                  <a:pt x="2931" y="1558"/>
                </a:cubicBezTo>
                <a:cubicBezTo>
                  <a:pt x="2931" y="1731"/>
                  <a:pt x="2778" y="1851"/>
                  <a:pt x="2438" y="1851"/>
                </a:cubicBezTo>
                <a:cubicBezTo>
                  <a:pt x="2162" y="1851"/>
                  <a:pt x="1921" y="1743"/>
                  <a:pt x="1761" y="1562"/>
                </a:cubicBezTo>
                <a:cubicBezTo>
                  <a:pt x="1501" y="1819"/>
                  <a:pt x="1501" y="1819"/>
                  <a:pt x="1501" y="1819"/>
                </a:cubicBezTo>
                <a:cubicBezTo>
                  <a:pt x="1705" y="2047"/>
                  <a:pt x="2029" y="2187"/>
                  <a:pt x="2446" y="2187"/>
                </a:cubicBezTo>
                <a:cubicBezTo>
                  <a:pt x="3027" y="2187"/>
                  <a:pt x="3339" y="1915"/>
                  <a:pt x="3339" y="1539"/>
                </a:cubicBezTo>
                <a:cubicBezTo>
                  <a:pt x="3339" y="1130"/>
                  <a:pt x="3067" y="978"/>
                  <a:pt x="2562" y="894"/>
                </a:cubicBezTo>
                <a:moveTo>
                  <a:pt x="3713" y="4879"/>
                </a:moveTo>
                <a:cubicBezTo>
                  <a:pt x="4113" y="4879"/>
                  <a:pt x="4113" y="4879"/>
                  <a:pt x="4113" y="4879"/>
                </a:cubicBezTo>
                <a:cubicBezTo>
                  <a:pt x="4113" y="2788"/>
                  <a:pt x="4113" y="2788"/>
                  <a:pt x="4113" y="2788"/>
                </a:cubicBezTo>
                <a:cubicBezTo>
                  <a:pt x="3713" y="2788"/>
                  <a:pt x="3713" y="2788"/>
                  <a:pt x="3713" y="2788"/>
                </a:cubicBezTo>
                <a:lnTo>
                  <a:pt x="3713" y="4879"/>
                </a:lnTo>
                <a:close/>
                <a:moveTo>
                  <a:pt x="6797" y="2740"/>
                </a:moveTo>
                <a:cubicBezTo>
                  <a:pt x="6553" y="2740"/>
                  <a:pt x="6292" y="2836"/>
                  <a:pt x="6128" y="3092"/>
                </a:cubicBezTo>
                <a:cubicBezTo>
                  <a:pt x="6028" y="2868"/>
                  <a:pt x="5832" y="2740"/>
                  <a:pt x="5539" y="2740"/>
                </a:cubicBezTo>
                <a:cubicBezTo>
                  <a:pt x="5315" y="2740"/>
                  <a:pt x="5123" y="2832"/>
                  <a:pt x="4975" y="3028"/>
                </a:cubicBezTo>
                <a:cubicBezTo>
                  <a:pt x="4975" y="2788"/>
                  <a:pt x="4975" y="2788"/>
                  <a:pt x="4975" y="2788"/>
                </a:cubicBezTo>
                <a:cubicBezTo>
                  <a:pt x="4574" y="2788"/>
                  <a:pt x="4574" y="2788"/>
                  <a:pt x="4574" y="2788"/>
                </a:cubicBezTo>
                <a:cubicBezTo>
                  <a:pt x="4574" y="4879"/>
                  <a:pt x="4574" y="4879"/>
                  <a:pt x="4574" y="4879"/>
                </a:cubicBezTo>
                <a:cubicBezTo>
                  <a:pt x="4975" y="4879"/>
                  <a:pt x="4975" y="4879"/>
                  <a:pt x="4975" y="4879"/>
                </a:cubicBezTo>
                <a:cubicBezTo>
                  <a:pt x="4975" y="3701"/>
                  <a:pt x="4975" y="3701"/>
                  <a:pt x="4975" y="3701"/>
                </a:cubicBezTo>
                <a:cubicBezTo>
                  <a:pt x="4975" y="3336"/>
                  <a:pt x="5179" y="3084"/>
                  <a:pt x="5459" y="3084"/>
                </a:cubicBezTo>
                <a:cubicBezTo>
                  <a:pt x="5780" y="3084"/>
                  <a:pt x="5832" y="3325"/>
                  <a:pt x="5832" y="3761"/>
                </a:cubicBezTo>
                <a:cubicBezTo>
                  <a:pt x="5832" y="4879"/>
                  <a:pt x="5832" y="4879"/>
                  <a:pt x="5832" y="4879"/>
                </a:cubicBezTo>
                <a:cubicBezTo>
                  <a:pt x="6232" y="4879"/>
                  <a:pt x="6232" y="4879"/>
                  <a:pt x="6232" y="4879"/>
                </a:cubicBezTo>
                <a:cubicBezTo>
                  <a:pt x="6232" y="3701"/>
                  <a:pt x="6232" y="3701"/>
                  <a:pt x="6232" y="3701"/>
                </a:cubicBezTo>
                <a:cubicBezTo>
                  <a:pt x="6232" y="3336"/>
                  <a:pt x="6437" y="3084"/>
                  <a:pt x="6717" y="3084"/>
                </a:cubicBezTo>
                <a:cubicBezTo>
                  <a:pt x="7038" y="3084"/>
                  <a:pt x="7090" y="3325"/>
                  <a:pt x="7090" y="3761"/>
                </a:cubicBezTo>
                <a:cubicBezTo>
                  <a:pt x="7090" y="4879"/>
                  <a:pt x="7090" y="4879"/>
                  <a:pt x="7090" y="4879"/>
                </a:cubicBezTo>
                <a:cubicBezTo>
                  <a:pt x="7490" y="4879"/>
                  <a:pt x="7490" y="4879"/>
                  <a:pt x="7490" y="4879"/>
                </a:cubicBezTo>
                <a:cubicBezTo>
                  <a:pt x="7490" y="3545"/>
                  <a:pt x="7490" y="3545"/>
                  <a:pt x="7490" y="3545"/>
                </a:cubicBezTo>
                <a:cubicBezTo>
                  <a:pt x="7490" y="3044"/>
                  <a:pt x="7266" y="2740"/>
                  <a:pt x="6797" y="2740"/>
                </a:cubicBezTo>
                <a:moveTo>
                  <a:pt x="10150" y="2740"/>
                </a:moveTo>
                <a:cubicBezTo>
                  <a:pt x="9906" y="2740"/>
                  <a:pt x="9645" y="2836"/>
                  <a:pt x="9481" y="3092"/>
                </a:cubicBezTo>
                <a:cubicBezTo>
                  <a:pt x="9381" y="2868"/>
                  <a:pt x="9185" y="2740"/>
                  <a:pt x="8892" y="2740"/>
                </a:cubicBezTo>
                <a:cubicBezTo>
                  <a:pt x="8668" y="2740"/>
                  <a:pt x="8476" y="2832"/>
                  <a:pt x="8328" y="3028"/>
                </a:cubicBezTo>
                <a:cubicBezTo>
                  <a:pt x="8328" y="2788"/>
                  <a:pt x="8328" y="2788"/>
                  <a:pt x="8328" y="2788"/>
                </a:cubicBezTo>
                <a:cubicBezTo>
                  <a:pt x="7927" y="2788"/>
                  <a:pt x="7927" y="2788"/>
                  <a:pt x="7927" y="2788"/>
                </a:cubicBezTo>
                <a:cubicBezTo>
                  <a:pt x="7927" y="4879"/>
                  <a:pt x="7927" y="4879"/>
                  <a:pt x="7927" y="4879"/>
                </a:cubicBezTo>
                <a:cubicBezTo>
                  <a:pt x="8328" y="4879"/>
                  <a:pt x="8328" y="4879"/>
                  <a:pt x="8328" y="4879"/>
                </a:cubicBezTo>
                <a:cubicBezTo>
                  <a:pt x="8328" y="3701"/>
                  <a:pt x="8328" y="3701"/>
                  <a:pt x="8328" y="3701"/>
                </a:cubicBezTo>
                <a:cubicBezTo>
                  <a:pt x="8328" y="3336"/>
                  <a:pt x="8532" y="3084"/>
                  <a:pt x="8812" y="3084"/>
                </a:cubicBezTo>
                <a:cubicBezTo>
                  <a:pt x="9133" y="3084"/>
                  <a:pt x="9185" y="3325"/>
                  <a:pt x="9185" y="3761"/>
                </a:cubicBezTo>
                <a:cubicBezTo>
                  <a:pt x="9185" y="4879"/>
                  <a:pt x="9185" y="4879"/>
                  <a:pt x="9185" y="4879"/>
                </a:cubicBezTo>
                <a:cubicBezTo>
                  <a:pt x="9585" y="4879"/>
                  <a:pt x="9585" y="4879"/>
                  <a:pt x="9585" y="4879"/>
                </a:cubicBezTo>
                <a:cubicBezTo>
                  <a:pt x="9585" y="3701"/>
                  <a:pt x="9585" y="3701"/>
                  <a:pt x="9585" y="3701"/>
                </a:cubicBezTo>
                <a:cubicBezTo>
                  <a:pt x="9585" y="3336"/>
                  <a:pt x="9790" y="3084"/>
                  <a:pt x="10070" y="3084"/>
                </a:cubicBezTo>
                <a:cubicBezTo>
                  <a:pt x="10391" y="3084"/>
                  <a:pt x="10443" y="3325"/>
                  <a:pt x="10443" y="3761"/>
                </a:cubicBezTo>
                <a:cubicBezTo>
                  <a:pt x="10443" y="4879"/>
                  <a:pt x="10443" y="4879"/>
                  <a:pt x="10443" y="4879"/>
                </a:cubicBezTo>
                <a:cubicBezTo>
                  <a:pt x="10843" y="4879"/>
                  <a:pt x="10843" y="4879"/>
                  <a:pt x="10843" y="4879"/>
                </a:cubicBezTo>
                <a:cubicBezTo>
                  <a:pt x="10843" y="3545"/>
                  <a:pt x="10843" y="3545"/>
                  <a:pt x="10843" y="3545"/>
                </a:cubicBezTo>
                <a:cubicBezTo>
                  <a:pt x="10843" y="3044"/>
                  <a:pt x="10619" y="2740"/>
                  <a:pt x="10150" y="2740"/>
                </a:cubicBezTo>
                <a:moveTo>
                  <a:pt x="13191" y="3833"/>
                </a:moveTo>
                <a:cubicBezTo>
                  <a:pt x="13191" y="4474"/>
                  <a:pt x="12818" y="4927"/>
                  <a:pt x="12177" y="4927"/>
                </a:cubicBezTo>
                <a:cubicBezTo>
                  <a:pt x="11540" y="4927"/>
                  <a:pt x="11160" y="4458"/>
                  <a:pt x="11160" y="3833"/>
                </a:cubicBezTo>
                <a:cubicBezTo>
                  <a:pt x="11160" y="3204"/>
                  <a:pt x="11548" y="2740"/>
                  <a:pt x="12177" y="2740"/>
                </a:cubicBezTo>
                <a:cubicBezTo>
                  <a:pt x="12794" y="2740"/>
                  <a:pt x="13191" y="3220"/>
                  <a:pt x="13191" y="3833"/>
                </a:cubicBezTo>
                <a:moveTo>
                  <a:pt x="12774" y="3825"/>
                </a:moveTo>
                <a:cubicBezTo>
                  <a:pt x="12774" y="3356"/>
                  <a:pt x="12542" y="3084"/>
                  <a:pt x="12177" y="3084"/>
                </a:cubicBezTo>
                <a:cubicBezTo>
                  <a:pt x="11809" y="3084"/>
                  <a:pt x="11576" y="3356"/>
                  <a:pt x="11576" y="3825"/>
                </a:cubicBezTo>
                <a:cubicBezTo>
                  <a:pt x="11576" y="4310"/>
                  <a:pt x="11793" y="4586"/>
                  <a:pt x="12177" y="4586"/>
                </a:cubicBezTo>
                <a:cubicBezTo>
                  <a:pt x="12558" y="4586"/>
                  <a:pt x="12774" y="4310"/>
                  <a:pt x="12774" y="3825"/>
                </a:cubicBezTo>
                <a:moveTo>
                  <a:pt x="14545" y="2740"/>
                </a:moveTo>
                <a:cubicBezTo>
                  <a:pt x="14308" y="2740"/>
                  <a:pt x="14088" y="2836"/>
                  <a:pt x="13932" y="3060"/>
                </a:cubicBezTo>
                <a:cubicBezTo>
                  <a:pt x="13932" y="2788"/>
                  <a:pt x="13932" y="2788"/>
                  <a:pt x="13932" y="2788"/>
                </a:cubicBezTo>
                <a:cubicBezTo>
                  <a:pt x="13531" y="2788"/>
                  <a:pt x="13531" y="2788"/>
                  <a:pt x="13531" y="2788"/>
                </a:cubicBezTo>
                <a:cubicBezTo>
                  <a:pt x="13531" y="4879"/>
                  <a:pt x="13531" y="4879"/>
                  <a:pt x="13531" y="4879"/>
                </a:cubicBezTo>
                <a:cubicBezTo>
                  <a:pt x="13932" y="4879"/>
                  <a:pt x="13932" y="4879"/>
                  <a:pt x="13932" y="4879"/>
                </a:cubicBezTo>
                <a:cubicBezTo>
                  <a:pt x="13932" y="3697"/>
                  <a:pt x="13932" y="3697"/>
                  <a:pt x="13932" y="3697"/>
                </a:cubicBezTo>
                <a:cubicBezTo>
                  <a:pt x="13932" y="3336"/>
                  <a:pt x="14156" y="3084"/>
                  <a:pt x="14456" y="3084"/>
                </a:cubicBezTo>
                <a:cubicBezTo>
                  <a:pt x="14789" y="3084"/>
                  <a:pt x="14865" y="3317"/>
                  <a:pt x="14865" y="3681"/>
                </a:cubicBezTo>
                <a:cubicBezTo>
                  <a:pt x="14865" y="4879"/>
                  <a:pt x="14865" y="4879"/>
                  <a:pt x="14865" y="4879"/>
                </a:cubicBezTo>
                <a:cubicBezTo>
                  <a:pt x="15266" y="4879"/>
                  <a:pt x="15266" y="4879"/>
                  <a:pt x="15266" y="4879"/>
                </a:cubicBezTo>
                <a:cubicBezTo>
                  <a:pt x="15266" y="3545"/>
                  <a:pt x="15266" y="3545"/>
                  <a:pt x="15266" y="3545"/>
                </a:cubicBezTo>
                <a:cubicBezTo>
                  <a:pt x="15266" y="3044"/>
                  <a:pt x="15013" y="2740"/>
                  <a:pt x="14545" y="2740"/>
                </a:cubicBezTo>
                <a:moveTo>
                  <a:pt x="16543" y="3633"/>
                </a:moveTo>
                <a:cubicBezTo>
                  <a:pt x="16139" y="3569"/>
                  <a:pt x="16015" y="3509"/>
                  <a:pt x="16015" y="3336"/>
                </a:cubicBezTo>
                <a:cubicBezTo>
                  <a:pt x="16015" y="3176"/>
                  <a:pt x="16163" y="3072"/>
                  <a:pt x="16435" y="3072"/>
                </a:cubicBezTo>
                <a:cubicBezTo>
                  <a:pt x="16676" y="3072"/>
                  <a:pt x="16880" y="3156"/>
                  <a:pt x="17036" y="3305"/>
                </a:cubicBezTo>
                <a:cubicBezTo>
                  <a:pt x="17277" y="3060"/>
                  <a:pt x="17277" y="3060"/>
                  <a:pt x="17277" y="3060"/>
                </a:cubicBezTo>
                <a:cubicBezTo>
                  <a:pt x="17084" y="2868"/>
                  <a:pt x="16820" y="2740"/>
                  <a:pt x="16435" y="2740"/>
                </a:cubicBezTo>
                <a:cubicBezTo>
                  <a:pt x="15951" y="2740"/>
                  <a:pt x="15614" y="2972"/>
                  <a:pt x="15614" y="3352"/>
                </a:cubicBezTo>
                <a:cubicBezTo>
                  <a:pt x="15614" y="3685"/>
                  <a:pt x="15834" y="3885"/>
                  <a:pt x="16327" y="3961"/>
                </a:cubicBezTo>
                <a:cubicBezTo>
                  <a:pt x="16824" y="4037"/>
                  <a:pt x="16912" y="4126"/>
                  <a:pt x="16912" y="4298"/>
                </a:cubicBezTo>
                <a:cubicBezTo>
                  <a:pt x="16912" y="4470"/>
                  <a:pt x="16760" y="4590"/>
                  <a:pt x="16419" y="4590"/>
                </a:cubicBezTo>
                <a:cubicBezTo>
                  <a:pt x="16143" y="4590"/>
                  <a:pt x="15902" y="4482"/>
                  <a:pt x="15742" y="4302"/>
                </a:cubicBezTo>
                <a:cubicBezTo>
                  <a:pt x="15482" y="4558"/>
                  <a:pt x="15482" y="4558"/>
                  <a:pt x="15482" y="4558"/>
                </a:cubicBezTo>
                <a:cubicBezTo>
                  <a:pt x="15686" y="4787"/>
                  <a:pt x="16011" y="4927"/>
                  <a:pt x="16427" y="4927"/>
                </a:cubicBezTo>
                <a:cubicBezTo>
                  <a:pt x="17008" y="4927"/>
                  <a:pt x="17320" y="4654"/>
                  <a:pt x="17320" y="4278"/>
                </a:cubicBezTo>
                <a:cubicBezTo>
                  <a:pt x="17320" y="3869"/>
                  <a:pt x="17048" y="3717"/>
                  <a:pt x="16543" y="3633"/>
                </a:cubicBezTo>
                <a:moveTo>
                  <a:pt x="2562" y="3633"/>
                </a:moveTo>
                <a:cubicBezTo>
                  <a:pt x="2157" y="3569"/>
                  <a:pt x="2033" y="3509"/>
                  <a:pt x="2033" y="3336"/>
                </a:cubicBezTo>
                <a:cubicBezTo>
                  <a:pt x="2033" y="3176"/>
                  <a:pt x="2181" y="3072"/>
                  <a:pt x="2454" y="3072"/>
                </a:cubicBezTo>
                <a:cubicBezTo>
                  <a:pt x="2694" y="3072"/>
                  <a:pt x="2899" y="3156"/>
                  <a:pt x="3055" y="3305"/>
                </a:cubicBezTo>
                <a:cubicBezTo>
                  <a:pt x="3295" y="3060"/>
                  <a:pt x="3295" y="3060"/>
                  <a:pt x="3295" y="3060"/>
                </a:cubicBezTo>
                <a:cubicBezTo>
                  <a:pt x="3103" y="2868"/>
                  <a:pt x="2838" y="2740"/>
                  <a:pt x="2454" y="2740"/>
                </a:cubicBezTo>
                <a:cubicBezTo>
                  <a:pt x="1969" y="2740"/>
                  <a:pt x="1633" y="2972"/>
                  <a:pt x="1633" y="3352"/>
                </a:cubicBezTo>
                <a:cubicBezTo>
                  <a:pt x="1633" y="3685"/>
                  <a:pt x="1853" y="3885"/>
                  <a:pt x="2346" y="3961"/>
                </a:cubicBezTo>
                <a:cubicBezTo>
                  <a:pt x="2842" y="4037"/>
                  <a:pt x="2931" y="4126"/>
                  <a:pt x="2931" y="4298"/>
                </a:cubicBezTo>
                <a:cubicBezTo>
                  <a:pt x="2931" y="4470"/>
                  <a:pt x="2778" y="4590"/>
                  <a:pt x="2438" y="4590"/>
                </a:cubicBezTo>
                <a:cubicBezTo>
                  <a:pt x="2162" y="4590"/>
                  <a:pt x="1921" y="4482"/>
                  <a:pt x="1761" y="4302"/>
                </a:cubicBezTo>
                <a:cubicBezTo>
                  <a:pt x="1501" y="4558"/>
                  <a:pt x="1501" y="4558"/>
                  <a:pt x="1501" y="4558"/>
                </a:cubicBezTo>
                <a:cubicBezTo>
                  <a:pt x="1705" y="4787"/>
                  <a:pt x="2029" y="4927"/>
                  <a:pt x="2446" y="4927"/>
                </a:cubicBezTo>
                <a:cubicBezTo>
                  <a:pt x="3027" y="4927"/>
                  <a:pt x="3339" y="4654"/>
                  <a:pt x="3339" y="4278"/>
                </a:cubicBezTo>
                <a:cubicBezTo>
                  <a:pt x="3339" y="3869"/>
                  <a:pt x="3067" y="3717"/>
                  <a:pt x="2562" y="3633"/>
                </a:cubicBezTo>
                <a:moveTo>
                  <a:pt x="1567" y="2357"/>
                </a:moveTo>
                <a:cubicBezTo>
                  <a:pt x="943" y="2357"/>
                  <a:pt x="943" y="2357"/>
                  <a:pt x="943" y="2357"/>
                </a:cubicBezTo>
                <a:cubicBezTo>
                  <a:pt x="943" y="1718"/>
                  <a:pt x="943" y="1718"/>
                  <a:pt x="943" y="1718"/>
                </a:cubicBezTo>
                <a:cubicBezTo>
                  <a:pt x="624" y="1718"/>
                  <a:pt x="624" y="1718"/>
                  <a:pt x="624" y="1718"/>
                </a:cubicBezTo>
                <a:cubicBezTo>
                  <a:pt x="624" y="2357"/>
                  <a:pt x="624" y="2357"/>
                  <a:pt x="624" y="2357"/>
                </a:cubicBezTo>
                <a:cubicBezTo>
                  <a:pt x="0" y="2357"/>
                  <a:pt x="0" y="2357"/>
                  <a:pt x="0" y="2357"/>
                </a:cubicBezTo>
                <a:cubicBezTo>
                  <a:pt x="0" y="2649"/>
                  <a:pt x="0" y="2649"/>
                  <a:pt x="0" y="2649"/>
                </a:cubicBezTo>
                <a:cubicBezTo>
                  <a:pt x="624" y="2649"/>
                  <a:pt x="624" y="2649"/>
                  <a:pt x="624" y="2649"/>
                </a:cubicBezTo>
                <a:cubicBezTo>
                  <a:pt x="624" y="3289"/>
                  <a:pt x="624" y="3289"/>
                  <a:pt x="624" y="3289"/>
                </a:cubicBezTo>
                <a:cubicBezTo>
                  <a:pt x="943" y="3289"/>
                  <a:pt x="943" y="3289"/>
                  <a:pt x="943" y="3289"/>
                </a:cubicBezTo>
                <a:cubicBezTo>
                  <a:pt x="943" y="2649"/>
                  <a:pt x="943" y="2649"/>
                  <a:pt x="943" y="2649"/>
                </a:cubicBezTo>
                <a:cubicBezTo>
                  <a:pt x="1567" y="2649"/>
                  <a:pt x="1567" y="2649"/>
                  <a:pt x="1567" y="2649"/>
                </a:cubicBezTo>
                <a:lnTo>
                  <a:pt x="1567" y="235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lvl1pPr>
              <a:defRPr/>
            </a:lvl1pPr>
          </a:lstStyle>
          <a:p>
            <a:r>
              <a:rPr lang="en-GB" dirty="0"/>
              <a:t> </a:t>
            </a:r>
          </a:p>
        </p:txBody>
      </p:sp>
    </p:spTree>
    <p:extLst>
      <p:ext uri="{BB962C8B-B14F-4D97-AF65-F5344CB8AC3E}">
        <p14:creationId xmlns:p14="http://schemas.microsoft.com/office/powerpoint/2010/main" val="4285257095"/>
      </p:ext>
    </p:extLst>
  </p:cSld>
  <p:clrMapOvr>
    <a:masterClrMapping/>
  </p:clrMapOvr>
</p:sldLayout>
</file>

<file path=ppt/slideLayouts/slideLayout128.xml><?xml version="1.0" encoding="utf-8"?>
<p:sldLayout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showMasterSp="0" preserve="1" userDrawn="1">
  <p:cSld name="Title Slide Image Whit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A1EC5-05E1-47D8-9B38-0DF17C155449}"/>
              </a:ext>
            </a:extLst>
          </p:cNvPr>
          <p:cNvSpPr>
            <a:spLocks noGrp="1"/>
          </p:cNvSpPr>
          <p:nvPr>
            <p:ph type="ctrTitle"/>
          </p:nvPr>
        </p:nvSpPr>
        <p:spPr>
          <a:xfrm>
            <a:off x="450851" y="979200"/>
            <a:ext cx="4716000" cy="496799"/>
          </a:xfrm>
        </p:spPr>
        <p:txBody>
          <a:bodyPr anchor="t"/>
          <a:lstStyle>
            <a:lvl1pPr algn="l">
              <a:defRPr sz="3900">
                <a:solidFill>
                  <a:schemeClr val="bg2"/>
                </a:solidFill>
              </a:defRPr>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35C1377C-01A0-4EFA-A492-89F99AAF0D18}"/>
              </a:ext>
            </a:extLst>
          </p:cNvPr>
          <p:cNvSpPr>
            <a:spLocks noGrp="1"/>
          </p:cNvSpPr>
          <p:nvPr>
            <p:ph type="subTitle" idx="1"/>
          </p:nvPr>
        </p:nvSpPr>
        <p:spPr>
          <a:xfrm>
            <a:off x="450851" y="1509620"/>
            <a:ext cx="4716000" cy="742765"/>
          </a:xfrm>
        </p:spPr>
        <p:txBody>
          <a:bodyPr/>
          <a:lstStyle>
            <a:lvl1pPr marL="0" indent="0" algn="l">
              <a:lnSpc>
                <a:spcPct val="90000"/>
              </a:lnSpc>
              <a:buNone/>
              <a:defRPr sz="39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pic>
        <p:nvPicPr>
          <p:cNvPr id="8" name="Picture 7">
            <a:extLst>
              <a:ext uri="{FF2B5EF4-FFF2-40B4-BE49-F238E27FC236}">
                <a16:creationId xmlns:a16="http://schemas.microsoft.com/office/drawing/2014/main" id="{88CD70F3-6EAA-4FF3-9BCF-D19C521E8CF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98148" y="452438"/>
            <a:ext cx="1143002" cy="326137"/>
          </a:xfrm>
          <a:prstGeom prst="rect">
            <a:avLst/>
          </a:prstGeom>
        </p:spPr>
      </p:pic>
      <p:sp>
        <p:nvSpPr>
          <p:cNvPr id="11" name="Text Placeholder 10">
            <a:extLst>
              <a:ext uri="{FF2B5EF4-FFF2-40B4-BE49-F238E27FC236}">
                <a16:creationId xmlns:a16="http://schemas.microsoft.com/office/drawing/2014/main" id="{9B6AEE67-E428-48C5-AEB7-0EB3459E5CD7}"/>
              </a:ext>
            </a:extLst>
          </p:cNvPr>
          <p:cNvSpPr>
            <a:spLocks noGrp="1"/>
          </p:cNvSpPr>
          <p:nvPr>
            <p:ph type="body" sz="quarter" idx="10" hasCustomPrompt="1"/>
          </p:nvPr>
        </p:nvSpPr>
        <p:spPr>
          <a:xfrm>
            <a:off x="449263" y="4968000"/>
            <a:ext cx="4716000" cy="800975"/>
          </a:xfrm>
        </p:spPr>
        <p:txBody>
          <a:bodyPr/>
          <a:lstStyle>
            <a:lvl1pPr>
              <a:lnSpc>
                <a:spcPct val="100000"/>
              </a:lnSpc>
              <a:defRPr>
                <a:solidFill>
                  <a:schemeClr val="bg2"/>
                </a:solidFill>
                <a:latin typeface="+mj-lt"/>
              </a:defRPr>
            </a:lvl1pPr>
            <a:lvl2pPr>
              <a:lnSpc>
                <a:spcPct val="100000"/>
              </a:lnSpc>
              <a:defRPr>
                <a:solidFill>
                  <a:schemeClr val="tx1"/>
                </a:solidFill>
                <a:latin typeface="+mn-lt"/>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Location/Conference</a:t>
            </a:r>
          </a:p>
          <a:p>
            <a:pPr lvl="1"/>
            <a:r>
              <a:rPr lang="en-US" dirty="0"/>
              <a:t>Date Month Year</a:t>
            </a:r>
            <a:endParaRPr lang="en-GB" dirty="0"/>
          </a:p>
        </p:txBody>
      </p:sp>
      <p:sp>
        <p:nvSpPr>
          <p:cNvPr id="5" name="Picture Placeholder 4">
            <a:extLst>
              <a:ext uri="{FF2B5EF4-FFF2-40B4-BE49-F238E27FC236}">
                <a16:creationId xmlns:a16="http://schemas.microsoft.com/office/drawing/2014/main" id="{E954ECBB-89E1-4E3E-A4E5-4A894BA3429A}"/>
              </a:ext>
            </a:extLst>
          </p:cNvPr>
          <p:cNvSpPr>
            <a:spLocks noGrp="1"/>
          </p:cNvSpPr>
          <p:nvPr>
            <p:ph type="pic" sz="quarter" idx="11"/>
          </p:nvPr>
        </p:nvSpPr>
        <p:spPr>
          <a:xfrm>
            <a:off x="5382153" y="0"/>
            <a:ext cx="6809848" cy="6858000"/>
          </a:xfrm>
          <a:solidFill>
            <a:schemeClr val="bg1">
              <a:lumMod val="85000"/>
            </a:schemeClr>
          </a:solidFill>
        </p:spPr>
        <p:txBody>
          <a:bodyPr/>
          <a:lstStyle/>
          <a:p>
            <a:endParaRPr lang="en-GB"/>
          </a:p>
        </p:txBody>
      </p:sp>
      <p:sp>
        <p:nvSpPr>
          <p:cNvPr id="10" name="Freeform 5">
            <a:extLst>
              <a:ext uri="{FF2B5EF4-FFF2-40B4-BE49-F238E27FC236}">
                <a16:creationId xmlns:a16="http://schemas.microsoft.com/office/drawing/2014/main" id="{A74C1337-3C07-498F-91AA-FCEDFFDDA91D}"/>
              </a:ext>
            </a:extLst>
          </p:cNvPr>
          <p:cNvSpPr>
            <a:spLocks noGrp="1" noEditPoints="1"/>
          </p:cNvSpPr>
          <p:nvPr>
            <p:ph type="pic" sz="quarter" idx="12" hasCustomPrompt="1"/>
          </p:nvPr>
        </p:nvSpPr>
        <p:spPr bwMode="auto">
          <a:xfrm>
            <a:off x="10598148" y="452438"/>
            <a:ext cx="1144588" cy="327025"/>
          </a:xfrm>
          <a:custGeom>
            <a:avLst/>
            <a:gdLst>
              <a:gd name="T0" fmla="*/ 3713 w 17320"/>
              <a:gd name="T1" fmla="*/ 2139 h 4927"/>
              <a:gd name="T2" fmla="*/ 5539 w 17320"/>
              <a:gd name="T3" fmla="*/ 0 h 4927"/>
              <a:gd name="T4" fmla="*/ 4574 w 17320"/>
              <a:gd name="T5" fmla="*/ 2139 h 4927"/>
              <a:gd name="T6" fmla="*/ 5832 w 17320"/>
              <a:gd name="T7" fmla="*/ 1022 h 4927"/>
              <a:gd name="T8" fmla="*/ 6717 w 17320"/>
              <a:gd name="T9" fmla="*/ 345 h 4927"/>
              <a:gd name="T10" fmla="*/ 7490 w 17320"/>
              <a:gd name="T11" fmla="*/ 805 h 4927"/>
              <a:gd name="T12" fmla="*/ 8892 w 17320"/>
              <a:gd name="T13" fmla="*/ 0 h 4927"/>
              <a:gd name="T14" fmla="*/ 7927 w 17320"/>
              <a:gd name="T15" fmla="*/ 2139 h 4927"/>
              <a:gd name="T16" fmla="*/ 9185 w 17320"/>
              <a:gd name="T17" fmla="*/ 1022 h 4927"/>
              <a:gd name="T18" fmla="*/ 10070 w 17320"/>
              <a:gd name="T19" fmla="*/ 345 h 4927"/>
              <a:gd name="T20" fmla="*/ 10843 w 17320"/>
              <a:gd name="T21" fmla="*/ 805 h 4927"/>
              <a:gd name="T22" fmla="*/ 11160 w 17320"/>
              <a:gd name="T23" fmla="*/ 1094 h 4927"/>
              <a:gd name="T24" fmla="*/ 12177 w 17320"/>
              <a:gd name="T25" fmla="*/ 345 h 4927"/>
              <a:gd name="T26" fmla="*/ 14545 w 17320"/>
              <a:gd name="T27" fmla="*/ 0 h 4927"/>
              <a:gd name="T28" fmla="*/ 13531 w 17320"/>
              <a:gd name="T29" fmla="*/ 2139 h 4927"/>
              <a:gd name="T30" fmla="*/ 14865 w 17320"/>
              <a:gd name="T31" fmla="*/ 942 h 4927"/>
              <a:gd name="T32" fmla="*/ 14545 w 17320"/>
              <a:gd name="T33" fmla="*/ 0 h 4927"/>
              <a:gd name="T34" fmla="*/ 16427 w 17320"/>
              <a:gd name="T35" fmla="*/ 2187 h 4927"/>
              <a:gd name="T36" fmla="*/ 16435 w 17320"/>
              <a:gd name="T37" fmla="*/ 333 h 4927"/>
              <a:gd name="T38" fmla="*/ 15614 w 17320"/>
              <a:gd name="T39" fmla="*/ 613 h 4927"/>
              <a:gd name="T40" fmla="*/ 2562 w 17320"/>
              <a:gd name="T41" fmla="*/ 894 h 4927"/>
              <a:gd name="T42" fmla="*/ 3295 w 17320"/>
              <a:gd name="T43" fmla="*/ 321 h 4927"/>
              <a:gd name="T44" fmla="*/ 2931 w 17320"/>
              <a:gd name="T45" fmla="*/ 1558 h 4927"/>
              <a:gd name="T46" fmla="*/ 2446 w 17320"/>
              <a:gd name="T47" fmla="*/ 2187 h 4927"/>
              <a:gd name="T48" fmla="*/ 4113 w 17320"/>
              <a:gd name="T49" fmla="*/ 4879 h 4927"/>
              <a:gd name="T50" fmla="*/ 6797 w 17320"/>
              <a:gd name="T51" fmla="*/ 2740 h 4927"/>
              <a:gd name="T52" fmla="*/ 4975 w 17320"/>
              <a:gd name="T53" fmla="*/ 2788 h 4927"/>
              <a:gd name="T54" fmla="*/ 4975 w 17320"/>
              <a:gd name="T55" fmla="*/ 3701 h 4927"/>
              <a:gd name="T56" fmla="*/ 6232 w 17320"/>
              <a:gd name="T57" fmla="*/ 4879 h 4927"/>
              <a:gd name="T58" fmla="*/ 7090 w 17320"/>
              <a:gd name="T59" fmla="*/ 4879 h 4927"/>
              <a:gd name="T60" fmla="*/ 10150 w 17320"/>
              <a:gd name="T61" fmla="*/ 2740 h 4927"/>
              <a:gd name="T62" fmla="*/ 8328 w 17320"/>
              <a:gd name="T63" fmla="*/ 2788 h 4927"/>
              <a:gd name="T64" fmla="*/ 8328 w 17320"/>
              <a:gd name="T65" fmla="*/ 3701 h 4927"/>
              <a:gd name="T66" fmla="*/ 9585 w 17320"/>
              <a:gd name="T67" fmla="*/ 4879 h 4927"/>
              <a:gd name="T68" fmla="*/ 10443 w 17320"/>
              <a:gd name="T69" fmla="*/ 4879 h 4927"/>
              <a:gd name="T70" fmla="*/ 13191 w 17320"/>
              <a:gd name="T71" fmla="*/ 3833 h 4927"/>
              <a:gd name="T72" fmla="*/ 13191 w 17320"/>
              <a:gd name="T73" fmla="*/ 3833 h 4927"/>
              <a:gd name="T74" fmla="*/ 12177 w 17320"/>
              <a:gd name="T75" fmla="*/ 4586 h 4927"/>
              <a:gd name="T76" fmla="*/ 13932 w 17320"/>
              <a:gd name="T77" fmla="*/ 2788 h 4927"/>
              <a:gd name="T78" fmla="*/ 13932 w 17320"/>
              <a:gd name="T79" fmla="*/ 3697 h 4927"/>
              <a:gd name="T80" fmla="*/ 15266 w 17320"/>
              <a:gd name="T81" fmla="*/ 4879 h 4927"/>
              <a:gd name="T82" fmla="*/ 16015 w 17320"/>
              <a:gd name="T83" fmla="*/ 3336 h 4927"/>
              <a:gd name="T84" fmla="*/ 16435 w 17320"/>
              <a:gd name="T85" fmla="*/ 2740 h 4927"/>
              <a:gd name="T86" fmla="*/ 16419 w 17320"/>
              <a:gd name="T87" fmla="*/ 4590 h 4927"/>
              <a:gd name="T88" fmla="*/ 17320 w 17320"/>
              <a:gd name="T89" fmla="*/ 4278 h 4927"/>
              <a:gd name="T90" fmla="*/ 2454 w 17320"/>
              <a:gd name="T91" fmla="*/ 3072 h 4927"/>
              <a:gd name="T92" fmla="*/ 1633 w 17320"/>
              <a:gd name="T93" fmla="*/ 3352 h 4927"/>
              <a:gd name="T94" fmla="*/ 1761 w 17320"/>
              <a:gd name="T95" fmla="*/ 4302 h 4927"/>
              <a:gd name="T96" fmla="*/ 2562 w 17320"/>
              <a:gd name="T97" fmla="*/ 3633 h 4927"/>
              <a:gd name="T98" fmla="*/ 624 w 17320"/>
              <a:gd name="T99" fmla="*/ 1718 h 4927"/>
              <a:gd name="T100" fmla="*/ 624 w 17320"/>
              <a:gd name="T101" fmla="*/ 2649 h 4927"/>
              <a:gd name="T102" fmla="*/ 1567 w 17320"/>
              <a:gd name="T103" fmla="*/ 2649 h 49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7320" h="4927">
                <a:moveTo>
                  <a:pt x="3713" y="48"/>
                </a:moveTo>
                <a:cubicBezTo>
                  <a:pt x="4113" y="48"/>
                  <a:pt x="4113" y="48"/>
                  <a:pt x="4113" y="48"/>
                </a:cubicBezTo>
                <a:cubicBezTo>
                  <a:pt x="4113" y="2139"/>
                  <a:pt x="4113" y="2139"/>
                  <a:pt x="4113" y="2139"/>
                </a:cubicBezTo>
                <a:cubicBezTo>
                  <a:pt x="3713" y="2139"/>
                  <a:pt x="3713" y="2139"/>
                  <a:pt x="3713" y="2139"/>
                </a:cubicBezTo>
                <a:lnTo>
                  <a:pt x="3713" y="48"/>
                </a:lnTo>
                <a:close/>
                <a:moveTo>
                  <a:pt x="6797" y="0"/>
                </a:moveTo>
                <a:cubicBezTo>
                  <a:pt x="6553" y="0"/>
                  <a:pt x="6292" y="96"/>
                  <a:pt x="6128" y="353"/>
                </a:cubicBezTo>
                <a:cubicBezTo>
                  <a:pt x="6028" y="128"/>
                  <a:pt x="5832" y="0"/>
                  <a:pt x="5539" y="0"/>
                </a:cubicBezTo>
                <a:cubicBezTo>
                  <a:pt x="5315" y="0"/>
                  <a:pt x="5123" y="92"/>
                  <a:pt x="4975" y="288"/>
                </a:cubicBezTo>
                <a:cubicBezTo>
                  <a:pt x="4975" y="48"/>
                  <a:pt x="4975" y="48"/>
                  <a:pt x="4975" y="48"/>
                </a:cubicBezTo>
                <a:cubicBezTo>
                  <a:pt x="4574" y="48"/>
                  <a:pt x="4574" y="48"/>
                  <a:pt x="4574" y="48"/>
                </a:cubicBezTo>
                <a:cubicBezTo>
                  <a:pt x="4574" y="2139"/>
                  <a:pt x="4574" y="2139"/>
                  <a:pt x="4574" y="2139"/>
                </a:cubicBezTo>
                <a:cubicBezTo>
                  <a:pt x="4975" y="2139"/>
                  <a:pt x="4975" y="2139"/>
                  <a:pt x="4975" y="2139"/>
                </a:cubicBezTo>
                <a:cubicBezTo>
                  <a:pt x="4975" y="962"/>
                  <a:pt x="4975" y="962"/>
                  <a:pt x="4975" y="962"/>
                </a:cubicBezTo>
                <a:cubicBezTo>
                  <a:pt x="4975" y="597"/>
                  <a:pt x="5179" y="345"/>
                  <a:pt x="5459" y="345"/>
                </a:cubicBezTo>
                <a:cubicBezTo>
                  <a:pt x="5780" y="345"/>
                  <a:pt x="5832" y="585"/>
                  <a:pt x="5832" y="1022"/>
                </a:cubicBezTo>
                <a:cubicBezTo>
                  <a:pt x="5832" y="2139"/>
                  <a:pt x="5832" y="2139"/>
                  <a:pt x="5832" y="2139"/>
                </a:cubicBezTo>
                <a:cubicBezTo>
                  <a:pt x="6232" y="2139"/>
                  <a:pt x="6232" y="2139"/>
                  <a:pt x="6232" y="2139"/>
                </a:cubicBezTo>
                <a:cubicBezTo>
                  <a:pt x="6232" y="962"/>
                  <a:pt x="6232" y="962"/>
                  <a:pt x="6232" y="962"/>
                </a:cubicBezTo>
                <a:cubicBezTo>
                  <a:pt x="6232" y="597"/>
                  <a:pt x="6437" y="345"/>
                  <a:pt x="6717" y="345"/>
                </a:cubicBezTo>
                <a:cubicBezTo>
                  <a:pt x="7038" y="345"/>
                  <a:pt x="7090" y="585"/>
                  <a:pt x="7090" y="1022"/>
                </a:cubicBezTo>
                <a:cubicBezTo>
                  <a:pt x="7090" y="2139"/>
                  <a:pt x="7090" y="2139"/>
                  <a:pt x="7090" y="2139"/>
                </a:cubicBezTo>
                <a:cubicBezTo>
                  <a:pt x="7490" y="2139"/>
                  <a:pt x="7490" y="2139"/>
                  <a:pt x="7490" y="2139"/>
                </a:cubicBezTo>
                <a:cubicBezTo>
                  <a:pt x="7490" y="805"/>
                  <a:pt x="7490" y="805"/>
                  <a:pt x="7490" y="805"/>
                </a:cubicBezTo>
                <a:cubicBezTo>
                  <a:pt x="7490" y="305"/>
                  <a:pt x="7266" y="0"/>
                  <a:pt x="6797" y="0"/>
                </a:cubicBezTo>
                <a:moveTo>
                  <a:pt x="10150" y="0"/>
                </a:moveTo>
                <a:cubicBezTo>
                  <a:pt x="9906" y="0"/>
                  <a:pt x="9645" y="96"/>
                  <a:pt x="9481" y="353"/>
                </a:cubicBezTo>
                <a:cubicBezTo>
                  <a:pt x="9381" y="128"/>
                  <a:pt x="9185" y="0"/>
                  <a:pt x="8892" y="0"/>
                </a:cubicBezTo>
                <a:cubicBezTo>
                  <a:pt x="8668" y="0"/>
                  <a:pt x="8476" y="92"/>
                  <a:pt x="8328" y="288"/>
                </a:cubicBezTo>
                <a:cubicBezTo>
                  <a:pt x="8328" y="48"/>
                  <a:pt x="8328" y="48"/>
                  <a:pt x="8328" y="48"/>
                </a:cubicBezTo>
                <a:cubicBezTo>
                  <a:pt x="7927" y="48"/>
                  <a:pt x="7927" y="48"/>
                  <a:pt x="7927" y="48"/>
                </a:cubicBezTo>
                <a:cubicBezTo>
                  <a:pt x="7927" y="2139"/>
                  <a:pt x="7927" y="2139"/>
                  <a:pt x="7927" y="2139"/>
                </a:cubicBezTo>
                <a:cubicBezTo>
                  <a:pt x="8328" y="2139"/>
                  <a:pt x="8328" y="2139"/>
                  <a:pt x="8328" y="2139"/>
                </a:cubicBezTo>
                <a:cubicBezTo>
                  <a:pt x="8328" y="962"/>
                  <a:pt x="8328" y="962"/>
                  <a:pt x="8328" y="962"/>
                </a:cubicBezTo>
                <a:cubicBezTo>
                  <a:pt x="8328" y="597"/>
                  <a:pt x="8532" y="345"/>
                  <a:pt x="8812" y="345"/>
                </a:cubicBezTo>
                <a:cubicBezTo>
                  <a:pt x="9133" y="345"/>
                  <a:pt x="9185" y="585"/>
                  <a:pt x="9185" y="1022"/>
                </a:cubicBezTo>
                <a:cubicBezTo>
                  <a:pt x="9185" y="2139"/>
                  <a:pt x="9185" y="2139"/>
                  <a:pt x="9185" y="2139"/>
                </a:cubicBezTo>
                <a:cubicBezTo>
                  <a:pt x="9585" y="2139"/>
                  <a:pt x="9585" y="2139"/>
                  <a:pt x="9585" y="2139"/>
                </a:cubicBezTo>
                <a:cubicBezTo>
                  <a:pt x="9585" y="962"/>
                  <a:pt x="9585" y="962"/>
                  <a:pt x="9585" y="962"/>
                </a:cubicBezTo>
                <a:cubicBezTo>
                  <a:pt x="9585" y="597"/>
                  <a:pt x="9790" y="345"/>
                  <a:pt x="10070" y="345"/>
                </a:cubicBezTo>
                <a:cubicBezTo>
                  <a:pt x="10391" y="345"/>
                  <a:pt x="10443" y="585"/>
                  <a:pt x="10443" y="1022"/>
                </a:cubicBezTo>
                <a:cubicBezTo>
                  <a:pt x="10443" y="2139"/>
                  <a:pt x="10443" y="2139"/>
                  <a:pt x="10443" y="2139"/>
                </a:cubicBezTo>
                <a:cubicBezTo>
                  <a:pt x="10843" y="2139"/>
                  <a:pt x="10843" y="2139"/>
                  <a:pt x="10843" y="2139"/>
                </a:cubicBezTo>
                <a:cubicBezTo>
                  <a:pt x="10843" y="805"/>
                  <a:pt x="10843" y="805"/>
                  <a:pt x="10843" y="805"/>
                </a:cubicBezTo>
                <a:cubicBezTo>
                  <a:pt x="10843" y="305"/>
                  <a:pt x="10619" y="0"/>
                  <a:pt x="10150" y="0"/>
                </a:cubicBezTo>
                <a:moveTo>
                  <a:pt x="13191" y="1094"/>
                </a:moveTo>
                <a:cubicBezTo>
                  <a:pt x="13191" y="1735"/>
                  <a:pt x="12818" y="2187"/>
                  <a:pt x="12177" y="2187"/>
                </a:cubicBezTo>
                <a:cubicBezTo>
                  <a:pt x="11540" y="2187"/>
                  <a:pt x="11160" y="1719"/>
                  <a:pt x="11160" y="1094"/>
                </a:cubicBezTo>
                <a:cubicBezTo>
                  <a:pt x="11160" y="465"/>
                  <a:pt x="11548" y="0"/>
                  <a:pt x="12177" y="0"/>
                </a:cubicBezTo>
                <a:cubicBezTo>
                  <a:pt x="12794" y="0"/>
                  <a:pt x="13191" y="481"/>
                  <a:pt x="13191" y="1094"/>
                </a:cubicBezTo>
                <a:moveTo>
                  <a:pt x="12774" y="1086"/>
                </a:moveTo>
                <a:cubicBezTo>
                  <a:pt x="12774" y="617"/>
                  <a:pt x="12542" y="345"/>
                  <a:pt x="12177" y="345"/>
                </a:cubicBezTo>
                <a:cubicBezTo>
                  <a:pt x="11809" y="345"/>
                  <a:pt x="11576" y="617"/>
                  <a:pt x="11576" y="1086"/>
                </a:cubicBezTo>
                <a:cubicBezTo>
                  <a:pt x="11576" y="1571"/>
                  <a:pt x="11793" y="1847"/>
                  <a:pt x="12177" y="1847"/>
                </a:cubicBezTo>
                <a:cubicBezTo>
                  <a:pt x="12558" y="1847"/>
                  <a:pt x="12774" y="1571"/>
                  <a:pt x="12774" y="1086"/>
                </a:cubicBezTo>
                <a:moveTo>
                  <a:pt x="14545" y="0"/>
                </a:moveTo>
                <a:cubicBezTo>
                  <a:pt x="14308" y="0"/>
                  <a:pt x="14088" y="96"/>
                  <a:pt x="13932" y="321"/>
                </a:cubicBezTo>
                <a:cubicBezTo>
                  <a:pt x="13932" y="48"/>
                  <a:pt x="13932" y="48"/>
                  <a:pt x="13932" y="48"/>
                </a:cubicBezTo>
                <a:cubicBezTo>
                  <a:pt x="13531" y="48"/>
                  <a:pt x="13531" y="48"/>
                  <a:pt x="13531" y="48"/>
                </a:cubicBezTo>
                <a:cubicBezTo>
                  <a:pt x="13531" y="2139"/>
                  <a:pt x="13531" y="2139"/>
                  <a:pt x="13531" y="2139"/>
                </a:cubicBezTo>
                <a:cubicBezTo>
                  <a:pt x="13932" y="2139"/>
                  <a:pt x="13932" y="2139"/>
                  <a:pt x="13932" y="2139"/>
                </a:cubicBezTo>
                <a:cubicBezTo>
                  <a:pt x="13932" y="957"/>
                  <a:pt x="13932" y="957"/>
                  <a:pt x="13932" y="957"/>
                </a:cubicBezTo>
                <a:cubicBezTo>
                  <a:pt x="13932" y="597"/>
                  <a:pt x="14156" y="345"/>
                  <a:pt x="14456" y="345"/>
                </a:cubicBezTo>
                <a:cubicBezTo>
                  <a:pt x="14789" y="345"/>
                  <a:pt x="14865" y="577"/>
                  <a:pt x="14865" y="942"/>
                </a:cubicBezTo>
                <a:cubicBezTo>
                  <a:pt x="14865" y="2139"/>
                  <a:pt x="14865" y="2139"/>
                  <a:pt x="14865" y="2139"/>
                </a:cubicBezTo>
                <a:cubicBezTo>
                  <a:pt x="15266" y="2139"/>
                  <a:pt x="15266" y="2139"/>
                  <a:pt x="15266" y="2139"/>
                </a:cubicBezTo>
                <a:cubicBezTo>
                  <a:pt x="15266" y="805"/>
                  <a:pt x="15266" y="805"/>
                  <a:pt x="15266" y="805"/>
                </a:cubicBezTo>
                <a:cubicBezTo>
                  <a:pt x="15266" y="305"/>
                  <a:pt x="15013" y="0"/>
                  <a:pt x="14545" y="0"/>
                </a:cubicBezTo>
                <a:moveTo>
                  <a:pt x="16419" y="1851"/>
                </a:moveTo>
                <a:cubicBezTo>
                  <a:pt x="16143" y="1851"/>
                  <a:pt x="15902" y="1743"/>
                  <a:pt x="15742" y="1562"/>
                </a:cubicBezTo>
                <a:cubicBezTo>
                  <a:pt x="15482" y="1819"/>
                  <a:pt x="15482" y="1819"/>
                  <a:pt x="15482" y="1819"/>
                </a:cubicBezTo>
                <a:cubicBezTo>
                  <a:pt x="15686" y="2047"/>
                  <a:pt x="16011" y="2187"/>
                  <a:pt x="16427" y="2187"/>
                </a:cubicBezTo>
                <a:cubicBezTo>
                  <a:pt x="17008" y="2187"/>
                  <a:pt x="17320" y="1915"/>
                  <a:pt x="17320" y="1539"/>
                </a:cubicBezTo>
                <a:cubicBezTo>
                  <a:pt x="17320" y="1130"/>
                  <a:pt x="17048" y="978"/>
                  <a:pt x="16543" y="894"/>
                </a:cubicBezTo>
                <a:cubicBezTo>
                  <a:pt x="16139" y="829"/>
                  <a:pt x="16015" y="769"/>
                  <a:pt x="16015" y="597"/>
                </a:cubicBezTo>
                <a:cubicBezTo>
                  <a:pt x="16015" y="437"/>
                  <a:pt x="16163" y="333"/>
                  <a:pt x="16435" y="333"/>
                </a:cubicBezTo>
                <a:cubicBezTo>
                  <a:pt x="16676" y="333"/>
                  <a:pt x="16880" y="417"/>
                  <a:pt x="17036" y="565"/>
                </a:cubicBezTo>
                <a:cubicBezTo>
                  <a:pt x="17277" y="321"/>
                  <a:pt x="17277" y="321"/>
                  <a:pt x="17277" y="321"/>
                </a:cubicBezTo>
                <a:cubicBezTo>
                  <a:pt x="17084" y="128"/>
                  <a:pt x="16820" y="0"/>
                  <a:pt x="16435" y="0"/>
                </a:cubicBezTo>
                <a:cubicBezTo>
                  <a:pt x="15951" y="0"/>
                  <a:pt x="15614" y="232"/>
                  <a:pt x="15614" y="613"/>
                </a:cubicBezTo>
                <a:cubicBezTo>
                  <a:pt x="15614" y="946"/>
                  <a:pt x="15834" y="1146"/>
                  <a:pt x="16327" y="1222"/>
                </a:cubicBezTo>
                <a:cubicBezTo>
                  <a:pt x="16824" y="1298"/>
                  <a:pt x="16912" y="1386"/>
                  <a:pt x="16912" y="1558"/>
                </a:cubicBezTo>
                <a:cubicBezTo>
                  <a:pt x="16912" y="1731"/>
                  <a:pt x="16760" y="1851"/>
                  <a:pt x="16419" y="1851"/>
                </a:cubicBezTo>
                <a:moveTo>
                  <a:pt x="2562" y="894"/>
                </a:moveTo>
                <a:cubicBezTo>
                  <a:pt x="2157" y="829"/>
                  <a:pt x="2033" y="769"/>
                  <a:pt x="2033" y="597"/>
                </a:cubicBezTo>
                <a:cubicBezTo>
                  <a:pt x="2033" y="437"/>
                  <a:pt x="2181" y="333"/>
                  <a:pt x="2454" y="333"/>
                </a:cubicBezTo>
                <a:cubicBezTo>
                  <a:pt x="2694" y="333"/>
                  <a:pt x="2899" y="417"/>
                  <a:pt x="3055" y="565"/>
                </a:cubicBezTo>
                <a:cubicBezTo>
                  <a:pt x="3295" y="321"/>
                  <a:pt x="3295" y="321"/>
                  <a:pt x="3295" y="321"/>
                </a:cubicBezTo>
                <a:cubicBezTo>
                  <a:pt x="3103" y="128"/>
                  <a:pt x="2838" y="0"/>
                  <a:pt x="2454" y="0"/>
                </a:cubicBezTo>
                <a:cubicBezTo>
                  <a:pt x="1969" y="0"/>
                  <a:pt x="1633" y="232"/>
                  <a:pt x="1633" y="613"/>
                </a:cubicBezTo>
                <a:cubicBezTo>
                  <a:pt x="1633" y="946"/>
                  <a:pt x="1853" y="1146"/>
                  <a:pt x="2346" y="1222"/>
                </a:cubicBezTo>
                <a:cubicBezTo>
                  <a:pt x="2842" y="1298"/>
                  <a:pt x="2931" y="1386"/>
                  <a:pt x="2931" y="1558"/>
                </a:cubicBezTo>
                <a:cubicBezTo>
                  <a:pt x="2931" y="1731"/>
                  <a:pt x="2778" y="1851"/>
                  <a:pt x="2438" y="1851"/>
                </a:cubicBezTo>
                <a:cubicBezTo>
                  <a:pt x="2162" y="1851"/>
                  <a:pt x="1921" y="1743"/>
                  <a:pt x="1761" y="1562"/>
                </a:cubicBezTo>
                <a:cubicBezTo>
                  <a:pt x="1501" y="1819"/>
                  <a:pt x="1501" y="1819"/>
                  <a:pt x="1501" y="1819"/>
                </a:cubicBezTo>
                <a:cubicBezTo>
                  <a:pt x="1705" y="2047"/>
                  <a:pt x="2029" y="2187"/>
                  <a:pt x="2446" y="2187"/>
                </a:cubicBezTo>
                <a:cubicBezTo>
                  <a:pt x="3027" y="2187"/>
                  <a:pt x="3339" y="1915"/>
                  <a:pt x="3339" y="1539"/>
                </a:cubicBezTo>
                <a:cubicBezTo>
                  <a:pt x="3339" y="1130"/>
                  <a:pt x="3067" y="978"/>
                  <a:pt x="2562" y="894"/>
                </a:cubicBezTo>
                <a:moveTo>
                  <a:pt x="3713" y="4879"/>
                </a:moveTo>
                <a:cubicBezTo>
                  <a:pt x="4113" y="4879"/>
                  <a:pt x="4113" y="4879"/>
                  <a:pt x="4113" y="4879"/>
                </a:cubicBezTo>
                <a:cubicBezTo>
                  <a:pt x="4113" y="2788"/>
                  <a:pt x="4113" y="2788"/>
                  <a:pt x="4113" y="2788"/>
                </a:cubicBezTo>
                <a:cubicBezTo>
                  <a:pt x="3713" y="2788"/>
                  <a:pt x="3713" y="2788"/>
                  <a:pt x="3713" y="2788"/>
                </a:cubicBezTo>
                <a:lnTo>
                  <a:pt x="3713" y="4879"/>
                </a:lnTo>
                <a:close/>
                <a:moveTo>
                  <a:pt x="6797" y="2740"/>
                </a:moveTo>
                <a:cubicBezTo>
                  <a:pt x="6553" y="2740"/>
                  <a:pt x="6292" y="2836"/>
                  <a:pt x="6128" y="3092"/>
                </a:cubicBezTo>
                <a:cubicBezTo>
                  <a:pt x="6028" y="2868"/>
                  <a:pt x="5832" y="2740"/>
                  <a:pt x="5539" y="2740"/>
                </a:cubicBezTo>
                <a:cubicBezTo>
                  <a:pt x="5315" y="2740"/>
                  <a:pt x="5123" y="2832"/>
                  <a:pt x="4975" y="3028"/>
                </a:cubicBezTo>
                <a:cubicBezTo>
                  <a:pt x="4975" y="2788"/>
                  <a:pt x="4975" y="2788"/>
                  <a:pt x="4975" y="2788"/>
                </a:cubicBezTo>
                <a:cubicBezTo>
                  <a:pt x="4574" y="2788"/>
                  <a:pt x="4574" y="2788"/>
                  <a:pt x="4574" y="2788"/>
                </a:cubicBezTo>
                <a:cubicBezTo>
                  <a:pt x="4574" y="4879"/>
                  <a:pt x="4574" y="4879"/>
                  <a:pt x="4574" y="4879"/>
                </a:cubicBezTo>
                <a:cubicBezTo>
                  <a:pt x="4975" y="4879"/>
                  <a:pt x="4975" y="4879"/>
                  <a:pt x="4975" y="4879"/>
                </a:cubicBezTo>
                <a:cubicBezTo>
                  <a:pt x="4975" y="3701"/>
                  <a:pt x="4975" y="3701"/>
                  <a:pt x="4975" y="3701"/>
                </a:cubicBezTo>
                <a:cubicBezTo>
                  <a:pt x="4975" y="3336"/>
                  <a:pt x="5179" y="3084"/>
                  <a:pt x="5459" y="3084"/>
                </a:cubicBezTo>
                <a:cubicBezTo>
                  <a:pt x="5780" y="3084"/>
                  <a:pt x="5832" y="3325"/>
                  <a:pt x="5832" y="3761"/>
                </a:cubicBezTo>
                <a:cubicBezTo>
                  <a:pt x="5832" y="4879"/>
                  <a:pt x="5832" y="4879"/>
                  <a:pt x="5832" y="4879"/>
                </a:cubicBezTo>
                <a:cubicBezTo>
                  <a:pt x="6232" y="4879"/>
                  <a:pt x="6232" y="4879"/>
                  <a:pt x="6232" y="4879"/>
                </a:cubicBezTo>
                <a:cubicBezTo>
                  <a:pt x="6232" y="3701"/>
                  <a:pt x="6232" y="3701"/>
                  <a:pt x="6232" y="3701"/>
                </a:cubicBezTo>
                <a:cubicBezTo>
                  <a:pt x="6232" y="3336"/>
                  <a:pt x="6437" y="3084"/>
                  <a:pt x="6717" y="3084"/>
                </a:cubicBezTo>
                <a:cubicBezTo>
                  <a:pt x="7038" y="3084"/>
                  <a:pt x="7090" y="3325"/>
                  <a:pt x="7090" y="3761"/>
                </a:cubicBezTo>
                <a:cubicBezTo>
                  <a:pt x="7090" y="4879"/>
                  <a:pt x="7090" y="4879"/>
                  <a:pt x="7090" y="4879"/>
                </a:cubicBezTo>
                <a:cubicBezTo>
                  <a:pt x="7490" y="4879"/>
                  <a:pt x="7490" y="4879"/>
                  <a:pt x="7490" y="4879"/>
                </a:cubicBezTo>
                <a:cubicBezTo>
                  <a:pt x="7490" y="3545"/>
                  <a:pt x="7490" y="3545"/>
                  <a:pt x="7490" y="3545"/>
                </a:cubicBezTo>
                <a:cubicBezTo>
                  <a:pt x="7490" y="3044"/>
                  <a:pt x="7266" y="2740"/>
                  <a:pt x="6797" y="2740"/>
                </a:cubicBezTo>
                <a:moveTo>
                  <a:pt x="10150" y="2740"/>
                </a:moveTo>
                <a:cubicBezTo>
                  <a:pt x="9906" y="2740"/>
                  <a:pt x="9645" y="2836"/>
                  <a:pt x="9481" y="3092"/>
                </a:cubicBezTo>
                <a:cubicBezTo>
                  <a:pt x="9381" y="2868"/>
                  <a:pt x="9185" y="2740"/>
                  <a:pt x="8892" y="2740"/>
                </a:cubicBezTo>
                <a:cubicBezTo>
                  <a:pt x="8668" y="2740"/>
                  <a:pt x="8476" y="2832"/>
                  <a:pt x="8328" y="3028"/>
                </a:cubicBezTo>
                <a:cubicBezTo>
                  <a:pt x="8328" y="2788"/>
                  <a:pt x="8328" y="2788"/>
                  <a:pt x="8328" y="2788"/>
                </a:cubicBezTo>
                <a:cubicBezTo>
                  <a:pt x="7927" y="2788"/>
                  <a:pt x="7927" y="2788"/>
                  <a:pt x="7927" y="2788"/>
                </a:cubicBezTo>
                <a:cubicBezTo>
                  <a:pt x="7927" y="4879"/>
                  <a:pt x="7927" y="4879"/>
                  <a:pt x="7927" y="4879"/>
                </a:cubicBezTo>
                <a:cubicBezTo>
                  <a:pt x="8328" y="4879"/>
                  <a:pt x="8328" y="4879"/>
                  <a:pt x="8328" y="4879"/>
                </a:cubicBezTo>
                <a:cubicBezTo>
                  <a:pt x="8328" y="3701"/>
                  <a:pt x="8328" y="3701"/>
                  <a:pt x="8328" y="3701"/>
                </a:cubicBezTo>
                <a:cubicBezTo>
                  <a:pt x="8328" y="3336"/>
                  <a:pt x="8532" y="3084"/>
                  <a:pt x="8812" y="3084"/>
                </a:cubicBezTo>
                <a:cubicBezTo>
                  <a:pt x="9133" y="3084"/>
                  <a:pt x="9185" y="3325"/>
                  <a:pt x="9185" y="3761"/>
                </a:cubicBezTo>
                <a:cubicBezTo>
                  <a:pt x="9185" y="4879"/>
                  <a:pt x="9185" y="4879"/>
                  <a:pt x="9185" y="4879"/>
                </a:cubicBezTo>
                <a:cubicBezTo>
                  <a:pt x="9585" y="4879"/>
                  <a:pt x="9585" y="4879"/>
                  <a:pt x="9585" y="4879"/>
                </a:cubicBezTo>
                <a:cubicBezTo>
                  <a:pt x="9585" y="3701"/>
                  <a:pt x="9585" y="3701"/>
                  <a:pt x="9585" y="3701"/>
                </a:cubicBezTo>
                <a:cubicBezTo>
                  <a:pt x="9585" y="3336"/>
                  <a:pt x="9790" y="3084"/>
                  <a:pt x="10070" y="3084"/>
                </a:cubicBezTo>
                <a:cubicBezTo>
                  <a:pt x="10391" y="3084"/>
                  <a:pt x="10443" y="3325"/>
                  <a:pt x="10443" y="3761"/>
                </a:cubicBezTo>
                <a:cubicBezTo>
                  <a:pt x="10443" y="4879"/>
                  <a:pt x="10443" y="4879"/>
                  <a:pt x="10443" y="4879"/>
                </a:cubicBezTo>
                <a:cubicBezTo>
                  <a:pt x="10843" y="4879"/>
                  <a:pt x="10843" y="4879"/>
                  <a:pt x="10843" y="4879"/>
                </a:cubicBezTo>
                <a:cubicBezTo>
                  <a:pt x="10843" y="3545"/>
                  <a:pt x="10843" y="3545"/>
                  <a:pt x="10843" y="3545"/>
                </a:cubicBezTo>
                <a:cubicBezTo>
                  <a:pt x="10843" y="3044"/>
                  <a:pt x="10619" y="2740"/>
                  <a:pt x="10150" y="2740"/>
                </a:cubicBezTo>
                <a:moveTo>
                  <a:pt x="13191" y="3833"/>
                </a:moveTo>
                <a:cubicBezTo>
                  <a:pt x="13191" y="4474"/>
                  <a:pt x="12818" y="4927"/>
                  <a:pt x="12177" y="4927"/>
                </a:cubicBezTo>
                <a:cubicBezTo>
                  <a:pt x="11540" y="4927"/>
                  <a:pt x="11160" y="4458"/>
                  <a:pt x="11160" y="3833"/>
                </a:cubicBezTo>
                <a:cubicBezTo>
                  <a:pt x="11160" y="3204"/>
                  <a:pt x="11548" y="2740"/>
                  <a:pt x="12177" y="2740"/>
                </a:cubicBezTo>
                <a:cubicBezTo>
                  <a:pt x="12794" y="2740"/>
                  <a:pt x="13191" y="3220"/>
                  <a:pt x="13191" y="3833"/>
                </a:cubicBezTo>
                <a:moveTo>
                  <a:pt x="12774" y="3825"/>
                </a:moveTo>
                <a:cubicBezTo>
                  <a:pt x="12774" y="3356"/>
                  <a:pt x="12542" y="3084"/>
                  <a:pt x="12177" y="3084"/>
                </a:cubicBezTo>
                <a:cubicBezTo>
                  <a:pt x="11809" y="3084"/>
                  <a:pt x="11576" y="3356"/>
                  <a:pt x="11576" y="3825"/>
                </a:cubicBezTo>
                <a:cubicBezTo>
                  <a:pt x="11576" y="4310"/>
                  <a:pt x="11793" y="4586"/>
                  <a:pt x="12177" y="4586"/>
                </a:cubicBezTo>
                <a:cubicBezTo>
                  <a:pt x="12558" y="4586"/>
                  <a:pt x="12774" y="4310"/>
                  <a:pt x="12774" y="3825"/>
                </a:cubicBezTo>
                <a:moveTo>
                  <a:pt x="14545" y="2740"/>
                </a:moveTo>
                <a:cubicBezTo>
                  <a:pt x="14308" y="2740"/>
                  <a:pt x="14088" y="2836"/>
                  <a:pt x="13932" y="3060"/>
                </a:cubicBezTo>
                <a:cubicBezTo>
                  <a:pt x="13932" y="2788"/>
                  <a:pt x="13932" y="2788"/>
                  <a:pt x="13932" y="2788"/>
                </a:cubicBezTo>
                <a:cubicBezTo>
                  <a:pt x="13531" y="2788"/>
                  <a:pt x="13531" y="2788"/>
                  <a:pt x="13531" y="2788"/>
                </a:cubicBezTo>
                <a:cubicBezTo>
                  <a:pt x="13531" y="4879"/>
                  <a:pt x="13531" y="4879"/>
                  <a:pt x="13531" y="4879"/>
                </a:cubicBezTo>
                <a:cubicBezTo>
                  <a:pt x="13932" y="4879"/>
                  <a:pt x="13932" y="4879"/>
                  <a:pt x="13932" y="4879"/>
                </a:cubicBezTo>
                <a:cubicBezTo>
                  <a:pt x="13932" y="3697"/>
                  <a:pt x="13932" y="3697"/>
                  <a:pt x="13932" y="3697"/>
                </a:cubicBezTo>
                <a:cubicBezTo>
                  <a:pt x="13932" y="3336"/>
                  <a:pt x="14156" y="3084"/>
                  <a:pt x="14456" y="3084"/>
                </a:cubicBezTo>
                <a:cubicBezTo>
                  <a:pt x="14789" y="3084"/>
                  <a:pt x="14865" y="3317"/>
                  <a:pt x="14865" y="3681"/>
                </a:cubicBezTo>
                <a:cubicBezTo>
                  <a:pt x="14865" y="4879"/>
                  <a:pt x="14865" y="4879"/>
                  <a:pt x="14865" y="4879"/>
                </a:cubicBezTo>
                <a:cubicBezTo>
                  <a:pt x="15266" y="4879"/>
                  <a:pt x="15266" y="4879"/>
                  <a:pt x="15266" y="4879"/>
                </a:cubicBezTo>
                <a:cubicBezTo>
                  <a:pt x="15266" y="3545"/>
                  <a:pt x="15266" y="3545"/>
                  <a:pt x="15266" y="3545"/>
                </a:cubicBezTo>
                <a:cubicBezTo>
                  <a:pt x="15266" y="3044"/>
                  <a:pt x="15013" y="2740"/>
                  <a:pt x="14545" y="2740"/>
                </a:cubicBezTo>
                <a:moveTo>
                  <a:pt x="16543" y="3633"/>
                </a:moveTo>
                <a:cubicBezTo>
                  <a:pt x="16139" y="3569"/>
                  <a:pt x="16015" y="3509"/>
                  <a:pt x="16015" y="3336"/>
                </a:cubicBezTo>
                <a:cubicBezTo>
                  <a:pt x="16015" y="3176"/>
                  <a:pt x="16163" y="3072"/>
                  <a:pt x="16435" y="3072"/>
                </a:cubicBezTo>
                <a:cubicBezTo>
                  <a:pt x="16676" y="3072"/>
                  <a:pt x="16880" y="3156"/>
                  <a:pt x="17036" y="3305"/>
                </a:cubicBezTo>
                <a:cubicBezTo>
                  <a:pt x="17277" y="3060"/>
                  <a:pt x="17277" y="3060"/>
                  <a:pt x="17277" y="3060"/>
                </a:cubicBezTo>
                <a:cubicBezTo>
                  <a:pt x="17084" y="2868"/>
                  <a:pt x="16820" y="2740"/>
                  <a:pt x="16435" y="2740"/>
                </a:cubicBezTo>
                <a:cubicBezTo>
                  <a:pt x="15951" y="2740"/>
                  <a:pt x="15614" y="2972"/>
                  <a:pt x="15614" y="3352"/>
                </a:cubicBezTo>
                <a:cubicBezTo>
                  <a:pt x="15614" y="3685"/>
                  <a:pt x="15834" y="3885"/>
                  <a:pt x="16327" y="3961"/>
                </a:cubicBezTo>
                <a:cubicBezTo>
                  <a:pt x="16824" y="4037"/>
                  <a:pt x="16912" y="4126"/>
                  <a:pt x="16912" y="4298"/>
                </a:cubicBezTo>
                <a:cubicBezTo>
                  <a:pt x="16912" y="4470"/>
                  <a:pt x="16760" y="4590"/>
                  <a:pt x="16419" y="4590"/>
                </a:cubicBezTo>
                <a:cubicBezTo>
                  <a:pt x="16143" y="4590"/>
                  <a:pt x="15902" y="4482"/>
                  <a:pt x="15742" y="4302"/>
                </a:cubicBezTo>
                <a:cubicBezTo>
                  <a:pt x="15482" y="4558"/>
                  <a:pt x="15482" y="4558"/>
                  <a:pt x="15482" y="4558"/>
                </a:cubicBezTo>
                <a:cubicBezTo>
                  <a:pt x="15686" y="4787"/>
                  <a:pt x="16011" y="4927"/>
                  <a:pt x="16427" y="4927"/>
                </a:cubicBezTo>
                <a:cubicBezTo>
                  <a:pt x="17008" y="4927"/>
                  <a:pt x="17320" y="4654"/>
                  <a:pt x="17320" y="4278"/>
                </a:cubicBezTo>
                <a:cubicBezTo>
                  <a:pt x="17320" y="3869"/>
                  <a:pt x="17048" y="3717"/>
                  <a:pt x="16543" y="3633"/>
                </a:cubicBezTo>
                <a:moveTo>
                  <a:pt x="2562" y="3633"/>
                </a:moveTo>
                <a:cubicBezTo>
                  <a:pt x="2157" y="3569"/>
                  <a:pt x="2033" y="3509"/>
                  <a:pt x="2033" y="3336"/>
                </a:cubicBezTo>
                <a:cubicBezTo>
                  <a:pt x="2033" y="3176"/>
                  <a:pt x="2181" y="3072"/>
                  <a:pt x="2454" y="3072"/>
                </a:cubicBezTo>
                <a:cubicBezTo>
                  <a:pt x="2694" y="3072"/>
                  <a:pt x="2899" y="3156"/>
                  <a:pt x="3055" y="3305"/>
                </a:cubicBezTo>
                <a:cubicBezTo>
                  <a:pt x="3295" y="3060"/>
                  <a:pt x="3295" y="3060"/>
                  <a:pt x="3295" y="3060"/>
                </a:cubicBezTo>
                <a:cubicBezTo>
                  <a:pt x="3103" y="2868"/>
                  <a:pt x="2838" y="2740"/>
                  <a:pt x="2454" y="2740"/>
                </a:cubicBezTo>
                <a:cubicBezTo>
                  <a:pt x="1969" y="2740"/>
                  <a:pt x="1633" y="2972"/>
                  <a:pt x="1633" y="3352"/>
                </a:cubicBezTo>
                <a:cubicBezTo>
                  <a:pt x="1633" y="3685"/>
                  <a:pt x="1853" y="3885"/>
                  <a:pt x="2346" y="3961"/>
                </a:cubicBezTo>
                <a:cubicBezTo>
                  <a:pt x="2842" y="4037"/>
                  <a:pt x="2931" y="4126"/>
                  <a:pt x="2931" y="4298"/>
                </a:cubicBezTo>
                <a:cubicBezTo>
                  <a:pt x="2931" y="4470"/>
                  <a:pt x="2778" y="4590"/>
                  <a:pt x="2438" y="4590"/>
                </a:cubicBezTo>
                <a:cubicBezTo>
                  <a:pt x="2162" y="4590"/>
                  <a:pt x="1921" y="4482"/>
                  <a:pt x="1761" y="4302"/>
                </a:cubicBezTo>
                <a:cubicBezTo>
                  <a:pt x="1501" y="4558"/>
                  <a:pt x="1501" y="4558"/>
                  <a:pt x="1501" y="4558"/>
                </a:cubicBezTo>
                <a:cubicBezTo>
                  <a:pt x="1705" y="4787"/>
                  <a:pt x="2029" y="4927"/>
                  <a:pt x="2446" y="4927"/>
                </a:cubicBezTo>
                <a:cubicBezTo>
                  <a:pt x="3027" y="4927"/>
                  <a:pt x="3339" y="4654"/>
                  <a:pt x="3339" y="4278"/>
                </a:cubicBezTo>
                <a:cubicBezTo>
                  <a:pt x="3339" y="3869"/>
                  <a:pt x="3067" y="3717"/>
                  <a:pt x="2562" y="3633"/>
                </a:cubicBezTo>
                <a:moveTo>
                  <a:pt x="1567" y="2357"/>
                </a:moveTo>
                <a:cubicBezTo>
                  <a:pt x="943" y="2357"/>
                  <a:pt x="943" y="2357"/>
                  <a:pt x="943" y="2357"/>
                </a:cubicBezTo>
                <a:cubicBezTo>
                  <a:pt x="943" y="1718"/>
                  <a:pt x="943" y="1718"/>
                  <a:pt x="943" y="1718"/>
                </a:cubicBezTo>
                <a:cubicBezTo>
                  <a:pt x="624" y="1718"/>
                  <a:pt x="624" y="1718"/>
                  <a:pt x="624" y="1718"/>
                </a:cubicBezTo>
                <a:cubicBezTo>
                  <a:pt x="624" y="2357"/>
                  <a:pt x="624" y="2357"/>
                  <a:pt x="624" y="2357"/>
                </a:cubicBezTo>
                <a:cubicBezTo>
                  <a:pt x="0" y="2357"/>
                  <a:pt x="0" y="2357"/>
                  <a:pt x="0" y="2357"/>
                </a:cubicBezTo>
                <a:cubicBezTo>
                  <a:pt x="0" y="2649"/>
                  <a:pt x="0" y="2649"/>
                  <a:pt x="0" y="2649"/>
                </a:cubicBezTo>
                <a:cubicBezTo>
                  <a:pt x="624" y="2649"/>
                  <a:pt x="624" y="2649"/>
                  <a:pt x="624" y="2649"/>
                </a:cubicBezTo>
                <a:cubicBezTo>
                  <a:pt x="624" y="3289"/>
                  <a:pt x="624" y="3289"/>
                  <a:pt x="624" y="3289"/>
                </a:cubicBezTo>
                <a:cubicBezTo>
                  <a:pt x="943" y="3289"/>
                  <a:pt x="943" y="3289"/>
                  <a:pt x="943" y="3289"/>
                </a:cubicBezTo>
                <a:cubicBezTo>
                  <a:pt x="943" y="2649"/>
                  <a:pt x="943" y="2649"/>
                  <a:pt x="943" y="2649"/>
                </a:cubicBezTo>
                <a:cubicBezTo>
                  <a:pt x="1567" y="2649"/>
                  <a:pt x="1567" y="2649"/>
                  <a:pt x="1567" y="2649"/>
                </a:cubicBezTo>
                <a:lnTo>
                  <a:pt x="1567" y="235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lvl1pPr>
              <a:defRPr/>
            </a:lvl1pPr>
          </a:lstStyle>
          <a:p>
            <a:r>
              <a:rPr lang="en-GB" dirty="0"/>
              <a:t> </a:t>
            </a:r>
          </a:p>
        </p:txBody>
      </p:sp>
    </p:spTree>
    <p:extLst>
      <p:ext uri="{BB962C8B-B14F-4D97-AF65-F5344CB8AC3E}">
        <p14:creationId xmlns:p14="http://schemas.microsoft.com/office/powerpoint/2010/main" val="4143330680"/>
      </p:ext>
    </p:extLst>
  </p:cSld>
  <p:clrMapOvr>
    <a:masterClrMapping/>
  </p:clrMapOvr>
</p:sldLayout>
</file>

<file path=ppt/slideLayouts/slideLayout129.xml><?xml version="1.0" encoding="utf-8"?>
<p:sldLayout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showMasterSp="0" preserve="1" userDrawn="1">
  <p:cSld name="Back Cover Coral">
    <p:bg>
      <p:bgPr>
        <a:solidFill>
          <a:schemeClr val="bg2"/>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8CD70F3-6EAA-4FF3-9BCF-D19C521E8CF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98148" y="452438"/>
            <a:ext cx="1143002" cy="326137"/>
          </a:xfrm>
          <a:prstGeom prst="rect">
            <a:avLst/>
          </a:prstGeom>
        </p:spPr>
      </p:pic>
      <p:sp>
        <p:nvSpPr>
          <p:cNvPr id="9" name="TextBox 8">
            <a:extLst>
              <a:ext uri="{FF2B5EF4-FFF2-40B4-BE49-F238E27FC236}">
                <a16:creationId xmlns:a16="http://schemas.microsoft.com/office/drawing/2014/main" id="{B979B9FB-5CD1-4742-9F29-033DD2459B7E}"/>
              </a:ext>
            </a:extLst>
          </p:cNvPr>
          <p:cNvSpPr txBox="1"/>
          <p:nvPr userDrawn="1"/>
        </p:nvSpPr>
        <p:spPr>
          <a:xfrm>
            <a:off x="449263" y="5687999"/>
            <a:ext cx="5184000" cy="717563"/>
          </a:xfrm>
          <a:prstGeom prst="rect">
            <a:avLst/>
          </a:prstGeom>
          <a:noFill/>
        </p:spPr>
        <p:txBody>
          <a:bodyPr wrap="square" lIns="0" tIns="0" rIns="0" bIns="0" rtlCol="0">
            <a:noAutofit/>
          </a:bodyPr>
          <a:lstStyle/>
          <a:p>
            <a:pPr>
              <a:spcAft>
                <a:spcPts val="300"/>
              </a:spcAft>
            </a:pPr>
            <a:r>
              <a:rPr lang="en-GB" sz="900" spc="90" baseline="0" dirty="0">
                <a:solidFill>
                  <a:schemeClr val="bg1"/>
                </a:solidFill>
                <a:latin typeface="+mj-lt"/>
              </a:rPr>
              <a:t>STRICTLY PRIVATE AND CONFIDENTIAL</a:t>
            </a:r>
          </a:p>
          <a:p>
            <a:pPr algn="just"/>
            <a:r>
              <a:rPr lang="en-GB" sz="600" spc="0" baseline="0" dirty="0">
                <a:solidFill>
                  <a:schemeClr val="bg1"/>
                </a:solidFill>
                <a:latin typeface="+mn-lt"/>
              </a:rPr>
              <a:t>© Simmons &amp; Simmons LLP and its licensors. All rights asserted and reserved. This document is for general guidance only. It does not contain definitive advice. Simmons &amp; Simmons LLP is a limited liability partnership registered in England &amp; Wales with number OC352713 and with </a:t>
            </a:r>
            <a:br>
              <a:rPr lang="en-GB" sz="600" spc="0" baseline="0" dirty="0">
                <a:solidFill>
                  <a:schemeClr val="bg1"/>
                </a:solidFill>
                <a:latin typeface="+mn-lt"/>
              </a:rPr>
            </a:br>
            <a:r>
              <a:rPr lang="en-GB" sz="600" spc="0" baseline="0" dirty="0">
                <a:solidFill>
                  <a:schemeClr val="bg1"/>
                </a:solidFill>
                <a:latin typeface="+mn-lt"/>
              </a:rPr>
              <a:t>its registered office at </a:t>
            </a:r>
            <a:r>
              <a:rPr lang="en-GB" sz="600" spc="0" baseline="0" dirty="0" err="1">
                <a:solidFill>
                  <a:schemeClr val="bg1"/>
                </a:solidFill>
                <a:latin typeface="+mn-lt"/>
              </a:rPr>
              <a:t>CityPoint</a:t>
            </a:r>
            <a:r>
              <a:rPr lang="en-GB" sz="600" spc="0" baseline="0" dirty="0">
                <a:solidFill>
                  <a:schemeClr val="bg1"/>
                </a:solidFill>
                <a:latin typeface="+mn-lt"/>
              </a:rPr>
              <a:t>, One Ropemaker Street, London EC2Y 9SS, United Kingdom. It is authorised and regulated by the Solicitors Regulation Authority and its SRA ID number is 533587. The word “partner” refers to a member of Simmons &amp; Simmons LLP or one of its affiliates, </a:t>
            </a:r>
            <a:br>
              <a:rPr lang="en-GB" sz="600" spc="0" baseline="0" dirty="0">
                <a:solidFill>
                  <a:schemeClr val="bg1"/>
                </a:solidFill>
                <a:latin typeface="+mn-lt"/>
              </a:rPr>
            </a:br>
            <a:r>
              <a:rPr lang="en-GB" sz="600" spc="0" baseline="0" dirty="0">
                <a:solidFill>
                  <a:schemeClr val="bg1"/>
                </a:solidFill>
                <a:latin typeface="+mn-lt"/>
              </a:rPr>
              <a:t>or an employee or consultant with equivalent standing and qualifications. A list of members and other partners together with their professional qualifications is available for inspection at the above address.</a:t>
            </a:r>
          </a:p>
        </p:txBody>
      </p:sp>
      <p:sp>
        <p:nvSpPr>
          <p:cNvPr id="4" name="TextBox 3">
            <a:extLst>
              <a:ext uri="{FF2B5EF4-FFF2-40B4-BE49-F238E27FC236}">
                <a16:creationId xmlns:a16="http://schemas.microsoft.com/office/drawing/2014/main" id="{BFBF7994-8F8D-402D-9C8F-94D06C518C0A}"/>
              </a:ext>
            </a:extLst>
          </p:cNvPr>
          <p:cNvSpPr txBox="1"/>
          <p:nvPr userDrawn="1"/>
        </p:nvSpPr>
        <p:spPr>
          <a:xfrm>
            <a:off x="449263" y="5220000"/>
            <a:ext cx="3625196" cy="357564"/>
          </a:xfrm>
          <a:prstGeom prst="rect">
            <a:avLst/>
          </a:prstGeom>
          <a:noFill/>
        </p:spPr>
        <p:txBody>
          <a:bodyPr wrap="square" lIns="0" tIns="0" rIns="0" bIns="0" rtlCol="0">
            <a:noAutofit/>
          </a:bodyPr>
          <a:lstStyle/>
          <a:p>
            <a:pPr algn="l"/>
            <a:r>
              <a:rPr lang="en-GB" sz="2400" spc="-50" baseline="0" dirty="0">
                <a:solidFill>
                  <a:schemeClr val="bg1"/>
                </a:solidFill>
                <a:latin typeface="+mj-lt"/>
              </a:rPr>
              <a:t>simmons-simmons.com</a:t>
            </a:r>
          </a:p>
        </p:txBody>
      </p:sp>
    </p:spTree>
    <p:extLst>
      <p:ext uri="{BB962C8B-B14F-4D97-AF65-F5344CB8AC3E}">
        <p14:creationId xmlns:p14="http://schemas.microsoft.com/office/powerpoint/2010/main" val="4091292509"/>
      </p:ext>
    </p:extLst>
  </p:cSld>
  <p:clrMapOvr>
    <a:masterClrMapping/>
  </p:clrMapOvr>
</p:sldLayout>
</file>

<file path=ppt/slideLayouts/slideLayout13.xml><?xml version="1.0" encoding="utf-8"?>
<p:sldLayout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showMasterSp="0" preserve="1" userDrawn="1">
  <p:cSld name="Quotation 4">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A1EFC64-A2A1-41DF-8BBA-5FF44FA98104}"/>
              </a:ext>
            </a:extLst>
          </p:cNvPr>
          <p:cNvSpPr>
            <a:spLocks noGrp="1"/>
          </p:cNvSpPr>
          <p:nvPr>
            <p:ph type="sldNum" sz="quarter" idx="12"/>
          </p:nvPr>
        </p:nvSpPr>
        <p:spPr/>
        <p:txBody>
          <a:bodyPr/>
          <a:lstStyle>
            <a:lvl1pPr>
              <a:defRPr>
                <a:solidFill>
                  <a:srgbClr val="FFFFFF"/>
                </a:solidFill>
              </a:defRPr>
            </a:lvl1pPr>
          </a:lstStyle>
          <a:p>
            <a:fld id="{AE40F04C-0113-48AC-B208-C432829543B5}" type="slidenum">
              <a:rPr lang="en-GB" smtClean="0"/>
              <a:pPr/>
              <a:t>‹#›</a:t>
            </a:fld>
            <a:endParaRPr lang="en-GB" dirty="0"/>
          </a:p>
        </p:txBody>
      </p:sp>
      <p:sp>
        <p:nvSpPr>
          <p:cNvPr id="8" name="Content Placeholder 2">
            <a:extLst>
              <a:ext uri="{FF2B5EF4-FFF2-40B4-BE49-F238E27FC236}">
                <a16:creationId xmlns:a16="http://schemas.microsoft.com/office/drawing/2014/main" id="{59E6C6C4-65F6-4E89-A501-57D4B1DE6537}"/>
              </a:ext>
            </a:extLst>
          </p:cNvPr>
          <p:cNvSpPr>
            <a:spLocks noGrp="1"/>
          </p:cNvSpPr>
          <p:nvPr>
            <p:ph idx="1" hasCustomPrompt="1"/>
          </p:nvPr>
        </p:nvSpPr>
        <p:spPr>
          <a:xfrm>
            <a:off x="215153" y="1530000"/>
            <a:ext cx="8982109" cy="4599338"/>
          </a:xfrm>
        </p:spPr>
        <p:txBody>
          <a:bodyPr/>
          <a:lstStyle>
            <a:lvl1pPr marL="234000" indent="-234000">
              <a:lnSpc>
                <a:spcPct val="100000"/>
              </a:lnSpc>
              <a:spcAft>
                <a:spcPts val="4535"/>
              </a:spcAft>
              <a:defRPr sz="4200">
                <a:solidFill>
                  <a:srgbClr val="FFFFFF"/>
                </a:solidFill>
              </a:defRPr>
            </a:lvl1pPr>
            <a:lvl2pPr marL="234000">
              <a:defRPr sz="2400">
                <a:solidFill>
                  <a:srgbClr val="FFFFFF"/>
                </a:solidFill>
                <a:latin typeface="+mn-lt"/>
              </a:defRPr>
            </a:lvl2pPr>
          </a:lstStyle>
          <a:p>
            <a:pPr lvl="0"/>
            <a:r>
              <a:rPr lang="en-US" dirty="0"/>
              <a:t>“Click to edit Master text styles</a:t>
            </a:r>
          </a:p>
          <a:p>
            <a:pPr lvl="1"/>
            <a:r>
              <a:rPr lang="en-US" dirty="0"/>
              <a:t>Second level</a:t>
            </a:r>
            <a:endParaRPr lang="en-GB" dirty="0"/>
          </a:p>
        </p:txBody>
      </p:sp>
      <p:sp>
        <p:nvSpPr>
          <p:cNvPr id="11" name="TextBox 10">
            <a:extLst>
              <a:ext uri="{FF2B5EF4-FFF2-40B4-BE49-F238E27FC236}">
                <a16:creationId xmlns:a16="http://schemas.microsoft.com/office/drawing/2014/main" id="{D04FBD3A-F6C0-49A1-B391-62BE3974A818}"/>
              </a:ext>
            </a:extLst>
          </p:cNvPr>
          <p:cNvSpPr txBox="1"/>
          <p:nvPr userDrawn="1">
            <p:custDataLst>
              <p:tags r:id="rId1"/>
            </p:custDataLst>
          </p:nvPr>
        </p:nvSpPr>
        <p:spPr>
          <a:xfrm>
            <a:off x="450000" y="6408000"/>
            <a:ext cx="3812400" cy="248400"/>
          </a:xfrm>
          <a:prstGeom prst="rect">
            <a:avLst/>
          </a:prstGeom>
          <a:noFill/>
        </p:spPr>
        <p:txBody>
          <a:bodyPr vert="horz" wrap="square" lIns="0" tIns="0" rIns="0" bIns="0" rtlCol="0" anchor="b" anchorCtr="0">
            <a:noAutofit/>
          </a:bodyPr>
          <a:lstStyle/>
          <a:p>
            <a:pPr algn="l"/>
            <a:endParaRPr lang="en-GB" sz="800" dirty="0">
              <a:solidFill>
                <a:srgbClr val="FFFFFF"/>
              </a:solidFill>
            </a:endParaRPr>
          </a:p>
        </p:txBody>
      </p:sp>
    </p:spTree>
    <p:extLst>
      <p:ext uri="{BB962C8B-B14F-4D97-AF65-F5344CB8AC3E}">
        <p14:creationId xmlns:p14="http://schemas.microsoft.com/office/powerpoint/2010/main" val="4280062793"/>
      </p:ext>
    </p:extLst>
  </p:cSld>
  <p:clrMapOvr>
    <a:masterClrMapping/>
  </p:clrMapOvr>
</p:sldLayout>
</file>

<file path=ppt/slideLayouts/slideLayout130.xml><?xml version="1.0" encoding="utf-8"?>
<p:sldLayout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showMasterSp="0" preserve="1" userDrawn="1">
  <p:cSld name="Back Cover Charcoal">
    <p:bg>
      <p:bgPr>
        <a:solidFill>
          <a:schemeClr val="tx2"/>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8CD70F3-6EAA-4FF3-9BCF-D19C521E8CF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98148" y="452438"/>
            <a:ext cx="1143002" cy="326137"/>
          </a:xfrm>
          <a:prstGeom prst="rect">
            <a:avLst/>
          </a:prstGeom>
        </p:spPr>
      </p:pic>
      <p:sp>
        <p:nvSpPr>
          <p:cNvPr id="5" name="TextBox 4">
            <a:extLst>
              <a:ext uri="{FF2B5EF4-FFF2-40B4-BE49-F238E27FC236}">
                <a16:creationId xmlns:a16="http://schemas.microsoft.com/office/drawing/2014/main" id="{E4BF88EA-5551-4292-AA6C-A566A63B1A4B}"/>
              </a:ext>
            </a:extLst>
          </p:cNvPr>
          <p:cNvSpPr txBox="1"/>
          <p:nvPr userDrawn="1"/>
        </p:nvSpPr>
        <p:spPr>
          <a:xfrm>
            <a:off x="449263" y="5687999"/>
            <a:ext cx="5184000" cy="717563"/>
          </a:xfrm>
          <a:prstGeom prst="rect">
            <a:avLst/>
          </a:prstGeom>
          <a:noFill/>
        </p:spPr>
        <p:txBody>
          <a:bodyPr wrap="square" lIns="0" tIns="0" rIns="0" bIns="0" rtlCol="0">
            <a:noAutofit/>
          </a:bodyPr>
          <a:lstStyle/>
          <a:p>
            <a:pPr>
              <a:spcAft>
                <a:spcPts val="300"/>
              </a:spcAft>
            </a:pPr>
            <a:r>
              <a:rPr lang="en-GB" sz="900" spc="90" baseline="0" dirty="0">
                <a:solidFill>
                  <a:schemeClr val="bg1"/>
                </a:solidFill>
                <a:latin typeface="+mj-lt"/>
              </a:rPr>
              <a:t>STRICTLY PRIVATE AND CONFIDENTIAL</a:t>
            </a:r>
          </a:p>
          <a:p>
            <a:pPr algn="just"/>
            <a:r>
              <a:rPr lang="en-GB" sz="600" spc="0" baseline="0" dirty="0">
                <a:solidFill>
                  <a:schemeClr val="bg1"/>
                </a:solidFill>
                <a:latin typeface="+mn-lt"/>
              </a:rPr>
              <a:t>© Simmons &amp; Simmons LLP and its licensors. All rights asserted and reserved. This document is for general guidance only. It does not contain definitive advice. Simmons &amp; Simmons LLP is a limited liability partnership registered in England &amp; Wales with number OC352713 and with </a:t>
            </a:r>
            <a:br>
              <a:rPr lang="en-GB" sz="600" spc="0" baseline="0" dirty="0">
                <a:solidFill>
                  <a:schemeClr val="bg1"/>
                </a:solidFill>
                <a:latin typeface="+mn-lt"/>
              </a:rPr>
            </a:br>
            <a:r>
              <a:rPr lang="en-GB" sz="600" spc="0" baseline="0" dirty="0">
                <a:solidFill>
                  <a:schemeClr val="bg1"/>
                </a:solidFill>
                <a:latin typeface="+mn-lt"/>
              </a:rPr>
              <a:t>its registered office at </a:t>
            </a:r>
            <a:r>
              <a:rPr lang="en-GB" sz="600" spc="0" baseline="0" dirty="0" err="1">
                <a:solidFill>
                  <a:schemeClr val="bg1"/>
                </a:solidFill>
                <a:latin typeface="+mn-lt"/>
              </a:rPr>
              <a:t>CityPoint</a:t>
            </a:r>
            <a:r>
              <a:rPr lang="en-GB" sz="600" spc="0" baseline="0" dirty="0">
                <a:solidFill>
                  <a:schemeClr val="bg1"/>
                </a:solidFill>
                <a:latin typeface="+mn-lt"/>
              </a:rPr>
              <a:t>, One Ropemaker Street, London EC2Y 9SS, United Kingdom. It is authorised and regulated by the Solicitors Regulation Authority and its SRA ID number is 533587. The word “partner” refers to a member of Simmons &amp; Simmons LLP or one of its affiliates, </a:t>
            </a:r>
            <a:br>
              <a:rPr lang="en-GB" sz="600" spc="0" baseline="0" dirty="0">
                <a:solidFill>
                  <a:schemeClr val="bg1"/>
                </a:solidFill>
                <a:latin typeface="+mn-lt"/>
              </a:rPr>
            </a:br>
            <a:r>
              <a:rPr lang="en-GB" sz="600" spc="0" baseline="0" dirty="0">
                <a:solidFill>
                  <a:schemeClr val="bg1"/>
                </a:solidFill>
                <a:latin typeface="+mn-lt"/>
              </a:rPr>
              <a:t>or an employee or consultant with equivalent standing and qualifications. A list of members and other partners together with their professional qualifications is available for inspection at the above address.</a:t>
            </a:r>
          </a:p>
        </p:txBody>
      </p:sp>
      <p:sp>
        <p:nvSpPr>
          <p:cNvPr id="6" name="TextBox 5">
            <a:extLst>
              <a:ext uri="{FF2B5EF4-FFF2-40B4-BE49-F238E27FC236}">
                <a16:creationId xmlns:a16="http://schemas.microsoft.com/office/drawing/2014/main" id="{F0338036-2F87-4D6A-9DA9-3D482103BB7C}"/>
              </a:ext>
            </a:extLst>
          </p:cNvPr>
          <p:cNvSpPr txBox="1"/>
          <p:nvPr userDrawn="1"/>
        </p:nvSpPr>
        <p:spPr>
          <a:xfrm>
            <a:off x="449263" y="5220000"/>
            <a:ext cx="3625196" cy="357564"/>
          </a:xfrm>
          <a:prstGeom prst="rect">
            <a:avLst/>
          </a:prstGeom>
          <a:noFill/>
        </p:spPr>
        <p:txBody>
          <a:bodyPr wrap="square" lIns="0" tIns="0" rIns="0" bIns="0" rtlCol="0">
            <a:noAutofit/>
          </a:bodyPr>
          <a:lstStyle/>
          <a:p>
            <a:pPr algn="l"/>
            <a:r>
              <a:rPr lang="en-GB" sz="2400" spc="-50" baseline="0" dirty="0">
                <a:solidFill>
                  <a:schemeClr val="bg1"/>
                </a:solidFill>
                <a:latin typeface="+mj-lt"/>
              </a:rPr>
              <a:t>simmons-simmons.com</a:t>
            </a:r>
          </a:p>
        </p:txBody>
      </p:sp>
    </p:spTree>
    <p:extLst>
      <p:ext uri="{BB962C8B-B14F-4D97-AF65-F5344CB8AC3E}">
        <p14:creationId xmlns:p14="http://schemas.microsoft.com/office/powerpoint/2010/main" val="1423625752"/>
      </p:ext>
    </p:extLst>
  </p:cSld>
  <p:clrMapOvr>
    <a:masterClrMapping/>
  </p:clrMapOvr>
</p:sldLayout>
</file>

<file path=ppt/slideLayouts/slideLayout131.xml><?xml version="1.0" encoding="utf-8"?>
<p:sldLayout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showMasterSp="0" preserve="1" userDrawn="1">
  <p:cSld name="Back Cover White">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3EA8CA5-A8C1-46F8-81E7-A4B85F1BD3A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98148" y="452438"/>
            <a:ext cx="1143002" cy="326137"/>
          </a:xfrm>
          <a:prstGeom prst="rect">
            <a:avLst/>
          </a:prstGeom>
        </p:spPr>
      </p:pic>
      <p:sp>
        <p:nvSpPr>
          <p:cNvPr id="6" name="TextBox 5">
            <a:extLst>
              <a:ext uri="{FF2B5EF4-FFF2-40B4-BE49-F238E27FC236}">
                <a16:creationId xmlns:a16="http://schemas.microsoft.com/office/drawing/2014/main" id="{3D411919-C7F9-445B-830D-7CAF32180E93}"/>
              </a:ext>
            </a:extLst>
          </p:cNvPr>
          <p:cNvSpPr txBox="1"/>
          <p:nvPr userDrawn="1"/>
        </p:nvSpPr>
        <p:spPr>
          <a:xfrm>
            <a:off x="449263" y="5687999"/>
            <a:ext cx="5184000" cy="717563"/>
          </a:xfrm>
          <a:prstGeom prst="rect">
            <a:avLst/>
          </a:prstGeom>
          <a:noFill/>
        </p:spPr>
        <p:txBody>
          <a:bodyPr wrap="square" lIns="0" tIns="0" rIns="0" bIns="0" rtlCol="0">
            <a:noAutofit/>
          </a:bodyPr>
          <a:lstStyle/>
          <a:p>
            <a:pPr>
              <a:spcAft>
                <a:spcPts val="300"/>
              </a:spcAft>
            </a:pPr>
            <a:r>
              <a:rPr lang="en-GB" sz="900" spc="90" baseline="0" dirty="0">
                <a:solidFill>
                  <a:schemeClr val="bg2"/>
                </a:solidFill>
                <a:latin typeface="+mj-lt"/>
              </a:rPr>
              <a:t>STRICTLY PRIVATE AND CONFIDENTIAL</a:t>
            </a:r>
          </a:p>
          <a:p>
            <a:pPr algn="just"/>
            <a:r>
              <a:rPr lang="en-GB" sz="600" spc="0" baseline="0" dirty="0">
                <a:solidFill>
                  <a:schemeClr val="bg2"/>
                </a:solidFill>
                <a:latin typeface="+mn-lt"/>
              </a:rPr>
              <a:t>© Simmons &amp; Simmons LLP and its licensors. All rights asserted and reserved. This document is for general guidance only. It does not contain definitive advice. Simmons &amp; Simmons LLP is a limited liability partnership registered in England &amp; Wales with number OC352713 and with </a:t>
            </a:r>
            <a:br>
              <a:rPr lang="en-GB" sz="600" spc="0" baseline="0" dirty="0">
                <a:solidFill>
                  <a:schemeClr val="bg2"/>
                </a:solidFill>
                <a:latin typeface="+mn-lt"/>
              </a:rPr>
            </a:br>
            <a:r>
              <a:rPr lang="en-GB" sz="600" spc="0" baseline="0" dirty="0">
                <a:solidFill>
                  <a:schemeClr val="bg2"/>
                </a:solidFill>
                <a:latin typeface="+mn-lt"/>
              </a:rPr>
              <a:t>its registered office at </a:t>
            </a:r>
            <a:r>
              <a:rPr lang="en-GB" sz="600" spc="0" baseline="0" dirty="0" err="1">
                <a:solidFill>
                  <a:schemeClr val="bg2"/>
                </a:solidFill>
                <a:latin typeface="+mn-lt"/>
              </a:rPr>
              <a:t>CityPoint</a:t>
            </a:r>
            <a:r>
              <a:rPr lang="en-GB" sz="600" spc="0" baseline="0" dirty="0">
                <a:solidFill>
                  <a:schemeClr val="bg2"/>
                </a:solidFill>
                <a:latin typeface="+mn-lt"/>
              </a:rPr>
              <a:t>, One Ropemaker Street, London EC2Y 9SS, United Kingdom. It is authorised and regulated by the Solicitors Regulation Authority and its SRA ID number is 533587. The word “partner” refers to a member of Simmons &amp; Simmons LLP or one of its affiliates, </a:t>
            </a:r>
            <a:br>
              <a:rPr lang="en-GB" sz="600" spc="0" baseline="0" dirty="0">
                <a:solidFill>
                  <a:schemeClr val="bg2"/>
                </a:solidFill>
                <a:latin typeface="+mn-lt"/>
              </a:rPr>
            </a:br>
            <a:r>
              <a:rPr lang="en-GB" sz="600" spc="0" baseline="0" dirty="0">
                <a:solidFill>
                  <a:schemeClr val="bg2"/>
                </a:solidFill>
                <a:latin typeface="+mn-lt"/>
              </a:rPr>
              <a:t>or an employee or consultant with equivalent standing and qualifications. A list of members and other partners together with their professional qualifications is available for inspection at the above address.</a:t>
            </a:r>
          </a:p>
        </p:txBody>
      </p:sp>
      <p:sp>
        <p:nvSpPr>
          <p:cNvPr id="7" name="TextBox 6">
            <a:extLst>
              <a:ext uri="{FF2B5EF4-FFF2-40B4-BE49-F238E27FC236}">
                <a16:creationId xmlns:a16="http://schemas.microsoft.com/office/drawing/2014/main" id="{DB4DD3E7-0EF6-4265-B4E5-A61ED2083633}"/>
              </a:ext>
            </a:extLst>
          </p:cNvPr>
          <p:cNvSpPr txBox="1"/>
          <p:nvPr userDrawn="1"/>
        </p:nvSpPr>
        <p:spPr>
          <a:xfrm>
            <a:off x="449263" y="5220000"/>
            <a:ext cx="3625196" cy="357564"/>
          </a:xfrm>
          <a:prstGeom prst="rect">
            <a:avLst/>
          </a:prstGeom>
          <a:noFill/>
        </p:spPr>
        <p:txBody>
          <a:bodyPr wrap="square" lIns="0" tIns="0" rIns="0" bIns="0" rtlCol="0">
            <a:noAutofit/>
          </a:bodyPr>
          <a:lstStyle/>
          <a:p>
            <a:pPr algn="l"/>
            <a:r>
              <a:rPr lang="en-GB" sz="2400" spc="-50" baseline="0" dirty="0">
                <a:solidFill>
                  <a:schemeClr val="bg2"/>
                </a:solidFill>
                <a:latin typeface="+mj-lt"/>
              </a:rPr>
              <a:t>simmons-simmons.com</a:t>
            </a:r>
          </a:p>
        </p:txBody>
      </p:sp>
    </p:spTree>
    <p:extLst>
      <p:ext uri="{BB962C8B-B14F-4D97-AF65-F5344CB8AC3E}">
        <p14:creationId xmlns:p14="http://schemas.microsoft.com/office/powerpoint/2010/main" val="553872046"/>
      </p:ext>
    </p:extLst>
  </p:cSld>
  <p:clrMapOvr>
    <a:masterClrMapping/>
  </p:clrMapOvr>
</p:sldLayout>
</file>

<file path=ppt/slideLayouts/slideLayout132.xml><?xml version="1.0" encoding="utf-8"?>
<p:sldLayout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showMasterSp="0" preserve="1" userDrawn="1">
  <p:cSld name="Back Cover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8CD70F3-6EAA-4FF3-9BCF-D19C521E8CF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598148" y="452438"/>
            <a:ext cx="1143002" cy="326137"/>
          </a:xfrm>
          <a:prstGeom prst="rect">
            <a:avLst/>
          </a:prstGeom>
        </p:spPr>
      </p:pic>
      <p:sp>
        <p:nvSpPr>
          <p:cNvPr id="5" name="TextBox 4">
            <a:extLst>
              <a:ext uri="{FF2B5EF4-FFF2-40B4-BE49-F238E27FC236}">
                <a16:creationId xmlns:a16="http://schemas.microsoft.com/office/drawing/2014/main" id="{F97FCB26-67F5-4F70-A1FB-5A2352823E7D}"/>
              </a:ext>
            </a:extLst>
          </p:cNvPr>
          <p:cNvSpPr txBox="1"/>
          <p:nvPr userDrawn="1"/>
        </p:nvSpPr>
        <p:spPr>
          <a:xfrm>
            <a:off x="449263" y="5687999"/>
            <a:ext cx="5184000" cy="717563"/>
          </a:xfrm>
          <a:prstGeom prst="rect">
            <a:avLst/>
          </a:prstGeom>
          <a:noFill/>
        </p:spPr>
        <p:txBody>
          <a:bodyPr wrap="square" lIns="0" tIns="0" rIns="0" bIns="0" rtlCol="0">
            <a:noAutofit/>
          </a:bodyPr>
          <a:lstStyle/>
          <a:p>
            <a:pPr>
              <a:spcAft>
                <a:spcPts val="300"/>
              </a:spcAft>
            </a:pPr>
            <a:r>
              <a:rPr lang="en-GB" sz="900" spc="90" baseline="0" dirty="0">
                <a:solidFill>
                  <a:schemeClr val="bg1"/>
                </a:solidFill>
                <a:latin typeface="+mj-lt"/>
              </a:rPr>
              <a:t>STRICTLY PRIVATE AND CONFIDENTIAL</a:t>
            </a:r>
          </a:p>
          <a:p>
            <a:pPr algn="just"/>
            <a:r>
              <a:rPr lang="en-GB" sz="600" spc="0" baseline="0" dirty="0">
                <a:solidFill>
                  <a:schemeClr val="bg1"/>
                </a:solidFill>
                <a:latin typeface="+mn-lt"/>
              </a:rPr>
              <a:t>© Simmons &amp; Simmons LLP and its licensors. All rights asserted and reserved. This document is for general guidance only. It does not contain definitive advice. Simmons &amp; Simmons LLP is a limited liability partnership registered in England &amp; Wales with number OC352713 and with </a:t>
            </a:r>
            <a:br>
              <a:rPr lang="en-GB" sz="600" spc="0" baseline="0" dirty="0">
                <a:solidFill>
                  <a:schemeClr val="bg1"/>
                </a:solidFill>
                <a:latin typeface="+mn-lt"/>
              </a:rPr>
            </a:br>
            <a:r>
              <a:rPr lang="en-GB" sz="600" spc="0" baseline="0" dirty="0">
                <a:solidFill>
                  <a:schemeClr val="bg1"/>
                </a:solidFill>
                <a:latin typeface="+mn-lt"/>
              </a:rPr>
              <a:t>its registered office at </a:t>
            </a:r>
            <a:r>
              <a:rPr lang="en-GB" sz="600" spc="0" baseline="0" dirty="0" err="1">
                <a:solidFill>
                  <a:schemeClr val="bg1"/>
                </a:solidFill>
                <a:latin typeface="+mn-lt"/>
              </a:rPr>
              <a:t>CityPoint</a:t>
            </a:r>
            <a:r>
              <a:rPr lang="en-GB" sz="600" spc="0" baseline="0" dirty="0">
                <a:solidFill>
                  <a:schemeClr val="bg1"/>
                </a:solidFill>
                <a:latin typeface="+mn-lt"/>
              </a:rPr>
              <a:t>, One Ropemaker Street, London EC2Y 9SS, United Kingdom. It is authorised and regulated by the Solicitors Regulation Authority and its SRA ID number is 533587. The word “partner” refers to a member of Simmons &amp; Simmons LLP or one of its affiliates, </a:t>
            </a:r>
            <a:br>
              <a:rPr lang="en-GB" sz="600" spc="0" baseline="0" dirty="0">
                <a:solidFill>
                  <a:schemeClr val="bg1"/>
                </a:solidFill>
                <a:latin typeface="+mn-lt"/>
              </a:rPr>
            </a:br>
            <a:r>
              <a:rPr lang="en-GB" sz="600" spc="0" baseline="0" dirty="0">
                <a:solidFill>
                  <a:schemeClr val="bg1"/>
                </a:solidFill>
                <a:latin typeface="+mn-lt"/>
              </a:rPr>
              <a:t>or an employee or consultant with equivalent standing and qualifications. A list of members and other partners together with their professional qualifications is available for inspection at the above address.</a:t>
            </a:r>
          </a:p>
        </p:txBody>
      </p:sp>
      <p:sp>
        <p:nvSpPr>
          <p:cNvPr id="6" name="TextBox 5">
            <a:extLst>
              <a:ext uri="{FF2B5EF4-FFF2-40B4-BE49-F238E27FC236}">
                <a16:creationId xmlns:a16="http://schemas.microsoft.com/office/drawing/2014/main" id="{4D369C44-0407-4A04-A119-4B89524211B7}"/>
              </a:ext>
            </a:extLst>
          </p:cNvPr>
          <p:cNvSpPr txBox="1"/>
          <p:nvPr userDrawn="1"/>
        </p:nvSpPr>
        <p:spPr>
          <a:xfrm>
            <a:off x="449263" y="5220000"/>
            <a:ext cx="3625196" cy="357564"/>
          </a:xfrm>
          <a:prstGeom prst="rect">
            <a:avLst/>
          </a:prstGeom>
          <a:noFill/>
        </p:spPr>
        <p:txBody>
          <a:bodyPr wrap="square" lIns="0" tIns="0" rIns="0" bIns="0" rtlCol="0">
            <a:noAutofit/>
          </a:bodyPr>
          <a:lstStyle/>
          <a:p>
            <a:pPr algn="l"/>
            <a:r>
              <a:rPr lang="en-GB" sz="2400" spc="-50" baseline="0" dirty="0">
                <a:solidFill>
                  <a:schemeClr val="bg1"/>
                </a:solidFill>
                <a:latin typeface="+mj-lt"/>
              </a:rPr>
              <a:t>simmons-simmons.com</a:t>
            </a:r>
          </a:p>
        </p:txBody>
      </p:sp>
    </p:spTree>
    <p:extLst>
      <p:ext uri="{BB962C8B-B14F-4D97-AF65-F5344CB8AC3E}">
        <p14:creationId xmlns:p14="http://schemas.microsoft.com/office/powerpoint/2010/main" val="790320602"/>
      </p:ext>
    </p:extLst>
  </p:cSld>
  <p:clrMapOvr>
    <a:masterClrMapping/>
  </p:clrMapOvr>
</p:sldLayout>
</file>

<file path=ppt/slideLayouts/slideLayout133.xml><?xml version="1.0" encoding="utf-8"?>
<p:sldLayout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showMasterSp="0" preserve="1" userDrawn="1">
  <p:cSld name="Back Cover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3EA8CA5-A8C1-46F8-81E7-A4B85F1BD3A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598148" y="452438"/>
            <a:ext cx="1143002" cy="326137"/>
          </a:xfrm>
          <a:prstGeom prst="rect">
            <a:avLst/>
          </a:prstGeom>
        </p:spPr>
      </p:pic>
      <p:sp>
        <p:nvSpPr>
          <p:cNvPr id="6" name="TextBox 5">
            <a:extLst>
              <a:ext uri="{FF2B5EF4-FFF2-40B4-BE49-F238E27FC236}">
                <a16:creationId xmlns:a16="http://schemas.microsoft.com/office/drawing/2014/main" id="{3AF55F31-2F6B-436E-8577-76B709497887}"/>
              </a:ext>
            </a:extLst>
          </p:cNvPr>
          <p:cNvSpPr txBox="1"/>
          <p:nvPr userDrawn="1"/>
        </p:nvSpPr>
        <p:spPr>
          <a:xfrm>
            <a:off x="449263" y="5687999"/>
            <a:ext cx="5184000" cy="717563"/>
          </a:xfrm>
          <a:prstGeom prst="rect">
            <a:avLst/>
          </a:prstGeom>
          <a:noFill/>
        </p:spPr>
        <p:txBody>
          <a:bodyPr wrap="square" lIns="0" tIns="0" rIns="0" bIns="0" rtlCol="0">
            <a:noAutofit/>
          </a:bodyPr>
          <a:lstStyle/>
          <a:p>
            <a:pPr>
              <a:spcAft>
                <a:spcPts val="300"/>
              </a:spcAft>
            </a:pPr>
            <a:r>
              <a:rPr lang="en-GB" sz="900" spc="90" baseline="0" dirty="0">
                <a:solidFill>
                  <a:schemeClr val="bg2"/>
                </a:solidFill>
                <a:latin typeface="+mj-lt"/>
              </a:rPr>
              <a:t>STRICTLY PRIVATE AND CONFIDENTIAL</a:t>
            </a:r>
          </a:p>
          <a:p>
            <a:pPr algn="just"/>
            <a:r>
              <a:rPr lang="en-GB" sz="600" spc="0" baseline="0" dirty="0">
                <a:solidFill>
                  <a:schemeClr val="bg2"/>
                </a:solidFill>
                <a:latin typeface="+mn-lt"/>
              </a:rPr>
              <a:t>© Simmons &amp; Simmons LLP and its licensors. All rights asserted and reserved. This document is for general guidance only. It does not contain definitive advice. Simmons &amp; Simmons LLP is a limited liability partnership registered in England &amp; Wales with number OC352713 and with </a:t>
            </a:r>
            <a:br>
              <a:rPr lang="en-GB" sz="600" spc="0" baseline="0" dirty="0">
                <a:solidFill>
                  <a:schemeClr val="bg2"/>
                </a:solidFill>
                <a:latin typeface="+mn-lt"/>
              </a:rPr>
            </a:br>
            <a:r>
              <a:rPr lang="en-GB" sz="600" spc="0" baseline="0" dirty="0">
                <a:solidFill>
                  <a:schemeClr val="bg2"/>
                </a:solidFill>
                <a:latin typeface="+mn-lt"/>
              </a:rPr>
              <a:t>its registered office at </a:t>
            </a:r>
            <a:r>
              <a:rPr lang="en-GB" sz="600" spc="0" baseline="0" dirty="0" err="1">
                <a:solidFill>
                  <a:schemeClr val="bg2"/>
                </a:solidFill>
                <a:latin typeface="+mn-lt"/>
              </a:rPr>
              <a:t>CityPoint</a:t>
            </a:r>
            <a:r>
              <a:rPr lang="en-GB" sz="600" spc="0" baseline="0" dirty="0">
                <a:solidFill>
                  <a:schemeClr val="bg2"/>
                </a:solidFill>
                <a:latin typeface="+mn-lt"/>
              </a:rPr>
              <a:t>, One Ropemaker Street, London EC2Y 9SS, United Kingdom. It is authorised and regulated by the Solicitors Regulation Authority and its SRA ID number is 533587. The word “partner” refers to a member of Simmons &amp; Simmons LLP or one of its affiliates, </a:t>
            </a:r>
            <a:br>
              <a:rPr lang="en-GB" sz="600" spc="0" baseline="0" dirty="0">
                <a:solidFill>
                  <a:schemeClr val="bg2"/>
                </a:solidFill>
                <a:latin typeface="+mn-lt"/>
              </a:rPr>
            </a:br>
            <a:r>
              <a:rPr lang="en-GB" sz="600" spc="0" baseline="0" dirty="0">
                <a:solidFill>
                  <a:schemeClr val="bg2"/>
                </a:solidFill>
                <a:latin typeface="+mn-lt"/>
              </a:rPr>
              <a:t>or an employee or consultant with equivalent standing and qualifications. A list of members and other partners together with their professional qualifications is available for inspection at the above address.</a:t>
            </a:r>
          </a:p>
        </p:txBody>
      </p:sp>
      <p:sp>
        <p:nvSpPr>
          <p:cNvPr id="7" name="TextBox 6">
            <a:extLst>
              <a:ext uri="{FF2B5EF4-FFF2-40B4-BE49-F238E27FC236}">
                <a16:creationId xmlns:a16="http://schemas.microsoft.com/office/drawing/2014/main" id="{53401DD5-55B4-4610-A0D7-05A45AB9B77D}"/>
              </a:ext>
            </a:extLst>
          </p:cNvPr>
          <p:cNvSpPr txBox="1"/>
          <p:nvPr userDrawn="1"/>
        </p:nvSpPr>
        <p:spPr>
          <a:xfrm>
            <a:off x="449263" y="5220000"/>
            <a:ext cx="3625196" cy="357564"/>
          </a:xfrm>
          <a:prstGeom prst="rect">
            <a:avLst/>
          </a:prstGeom>
          <a:noFill/>
        </p:spPr>
        <p:txBody>
          <a:bodyPr wrap="square" lIns="0" tIns="0" rIns="0" bIns="0" rtlCol="0">
            <a:noAutofit/>
          </a:bodyPr>
          <a:lstStyle/>
          <a:p>
            <a:pPr algn="l"/>
            <a:r>
              <a:rPr lang="en-GB" sz="2400" spc="-50" baseline="0" dirty="0">
                <a:solidFill>
                  <a:schemeClr val="bg2"/>
                </a:solidFill>
                <a:latin typeface="+mj-lt"/>
              </a:rPr>
              <a:t>simmons-simmons.com</a:t>
            </a:r>
          </a:p>
        </p:txBody>
      </p:sp>
    </p:spTree>
    <p:extLst>
      <p:ext uri="{BB962C8B-B14F-4D97-AF65-F5344CB8AC3E}">
        <p14:creationId xmlns:p14="http://schemas.microsoft.com/office/powerpoint/2010/main" val="3849718367"/>
      </p:ext>
    </p:extLst>
  </p:cSld>
  <p:clrMapOvr>
    <a:masterClrMapping/>
  </p:clrMapOvr>
</p:sldLayout>
</file>

<file path=ppt/slideLayouts/slideLayout134.xml><?xml version="1.0" encoding="utf-8"?>
<p:sldLayout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showMasterSp="0" preserve="1" userDrawn="1">
  <p:cSld name="Back Cover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3EA8CA5-A8C1-46F8-81E7-A4B85F1BD3A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598148" y="452438"/>
            <a:ext cx="1143002" cy="326137"/>
          </a:xfrm>
          <a:prstGeom prst="rect">
            <a:avLst/>
          </a:prstGeom>
        </p:spPr>
      </p:pic>
      <p:sp>
        <p:nvSpPr>
          <p:cNvPr id="6" name="TextBox 5">
            <a:extLst>
              <a:ext uri="{FF2B5EF4-FFF2-40B4-BE49-F238E27FC236}">
                <a16:creationId xmlns:a16="http://schemas.microsoft.com/office/drawing/2014/main" id="{AD153738-72A4-45DF-A9FB-1FFB861B02F2}"/>
              </a:ext>
            </a:extLst>
          </p:cNvPr>
          <p:cNvSpPr txBox="1"/>
          <p:nvPr userDrawn="1"/>
        </p:nvSpPr>
        <p:spPr>
          <a:xfrm>
            <a:off x="449263" y="5687999"/>
            <a:ext cx="5184000" cy="717563"/>
          </a:xfrm>
          <a:prstGeom prst="rect">
            <a:avLst/>
          </a:prstGeom>
          <a:noFill/>
        </p:spPr>
        <p:txBody>
          <a:bodyPr wrap="square" lIns="0" tIns="0" rIns="0" bIns="0" rtlCol="0">
            <a:noAutofit/>
          </a:bodyPr>
          <a:lstStyle/>
          <a:p>
            <a:pPr>
              <a:spcAft>
                <a:spcPts val="300"/>
              </a:spcAft>
            </a:pPr>
            <a:r>
              <a:rPr lang="en-GB" sz="900" spc="90" baseline="0" dirty="0">
                <a:solidFill>
                  <a:schemeClr val="bg2"/>
                </a:solidFill>
                <a:latin typeface="+mj-lt"/>
              </a:rPr>
              <a:t>STRICTLY PRIVATE AND CONFIDENTIAL</a:t>
            </a:r>
          </a:p>
          <a:p>
            <a:pPr algn="just"/>
            <a:r>
              <a:rPr lang="en-GB" sz="600" spc="0" baseline="0" dirty="0">
                <a:solidFill>
                  <a:schemeClr val="bg2"/>
                </a:solidFill>
                <a:latin typeface="+mn-lt"/>
              </a:rPr>
              <a:t>© Simmons &amp; Simmons LLP and its licensors. All rights asserted and reserved. This document is for general guidance only. It does not contain definitive advice. Simmons &amp; Simmons LLP is a limited liability partnership registered in England &amp; Wales with number OC352713 and with </a:t>
            </a:r>
            <a:br>
              <a:rPr lang="en-GB" sz="600" spc="0" baseline="0" dirty="0">
                <a:solidFill>
                  <a:schemeClr val="bg2"/>
                </a:solidFill>
                <a:latin typeface="+mn-lt"/>
              </a:rPr>
            </a:br>
            <a:r>
              <a:rPr lang="en-GB" sz="600" spc="0" baseline="0" dirty="0">
                <a:solidFill>
                  <a:schemeClr val="bg2"/>
                </a:solidFill>
                <a:latin typeface="+mn-lt"/>
              </a:rPr>
              <a:t>its registered office at </a:t>
            </a:r>
            <a:r>
              <a:rPr lang="en-GB" sz="600" spc="0" baseline="0" dirty="0" err="1">
                <a:solidFill>
                  <a:schemeClr val="bg2"/>
                </a:solidFill>
                <a:latin typeface="+mn-lt"/>
              </a:rPr>
              <a:t>CityPoint</a:t>
            </a:r>
            <a:r>
              <a:rPr lang="en-GB" sz="600" spc="0" baseline="0" dirty="0">
                <a:solidFill>
                  <a:schemeClr val="bg2"/>
                </a:solidFill>
                <a:latin typeface="+mn-lt"/>
              </a:rPr>
              <a:t>, One Ropemaker Street, London EC2Y 9SS, United Kingdom. It is authorised and regulated by the Solicitors Regulation Authority and its SRA ID number is 533587. The word “partner” refers to a member of Simmons &amp; Simmons LLP or one of its affiliates, </a:t>
            </a:r>
            <a:br>
              <a:rPr lang="en-GB" sz="600" spc="0" baseline="0" dirty="0">
                <a:solidFill>
                  <a:schemeClr val="bg2"/>
                </a:solidFill>
                <a:latin typeface="+mn-lt"/>
              </a:rPr>
            </a:br>
            <a:r>
              <a:rPr lang="en-GB" sz="600" spc="0" baseline="0" dirty="0">
                <a:solidFill>
                  <a:schemeClr val="bg2"/>
                </a:solidFill>
                <a:latin typeface="+mn-lt"/>
              </a:rPr>
              <a:t>or an employee or consultant with equivalent standing and qualifications. A list of members and other partners together with their professional qualifications is available for inspection at the above address.</a:t>
            </a:r>
          </a:p>
        </p:txBody>
      </p:sp>
      <p:sp>
        <p:nvSpPr>
          <p:cNvPr id="7" name="TextBox 6">
            <a:extLst>
              <a:ext uri="{FF2B5EF4-FFF2-40B4-BE49-F238E27FC236}">
                <a16:creationId xmlns:a16="http://schemas.microsoft.com/office/drawing/2014/main" id="{DB37927C-5ACA-4F1C-8ED3-57D2308E6BE4}"/>
              </a:ext>
            </a:extLst>
          </p:cNvPr>
          <p:cNvSpPr txBox="1"/>
          <p:nvPr userDrawn="1"/>
        </p:nvSpPr>
        <p:spPr>
          <a:xfrm>
            <a:off x="449263" y="5220000"/>
            <a:ext cx="3625196" cy="357564"/>
          </a:xfrm>
          <a:prstGeom prst="rect">
            <a:avLst/>
          </a:prstGeom>
          <a:noFill/>
        </p:spPr>
        <p:txBody>
          <a:bodyPr wrap="square" lIns="0" tIns="0" rIns="0" bIns="0" rtlCol="0">
            <a:noAutofit/>
          </a:bodyPr>
          <a:lstStyle/>
          <a:p>
            <a:pPr algn="l"/>
            <a:r>
              <a:rPr lang="en-GB" sz="2400" spc="-50" baseline="0" dirty="0">
                <a:solidFill>
                  <a:schemeClr val="bg2"/>
                </a:solidFill>
                <a:latin typeface="+mj-lt"/>
              </a:rPr>
              <a:t>simmons-simmons.com</a:t>
            </a:r>
          </a:p>
        </p:txBody>
      </p:sp>
    </p:spTree>
    <p:extLst>
      <p:ext uri="{BB962C8B-B14F-4D97-AF65-F5344CB8AC3E}">
        <p14:creationId xmlns:p14="http://schemas.microsoft.com/office/powerpoint/2010/main" val="852126204"/>
      </p:ext>
    </p:extLst>
  </p:cSld>
  <p:clrMapOvr>
    <a:masterClrMapping/>
  </p:clrMapOvr>
</p:sldLayout>
</file>

<file path=ppt/slideLayouts/slideLayout135.xml><?xml version="1.0" encoding="utf-8"?>
<p:sldLayout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E1AEAA-BC90-462D-9865-090FD9DC0BF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1C84C2B-8F92-4A14-842C-74B5C238F54A}"/>
              </a:ext>
            </a:extLst>
          </p:cNvPr>
          <p:cNvSpPr>
            <a:spLocks noGrp="1"/>
          </p:cNvSpPr>
          <p:nvPr>
            <p:ph idx="1"/>
          </p:nvPr>
        </p:nvSpPr>
        <p:spPr>
          <a:xfrm>
            <a:off x="449264" y="1765299"/>
            <a:ext cx="5328000" cy="43640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Content Placeholder 2">
            <a:extLst>
              <a:ext uri="{FF2B5EF4-FFF2-40B4-BE49-F238E27FC236}">
                <a16:creationId xmlns:a16="http://schemas.microsoft.com/office/drawing/2014/main" id="{70DF43F5-96FB-4EE2-9EC0-243D32834832}"/>
              </a:ext>
            </a:extLst>
          </p:cNvPr>
          <p:cNvSpPr>
            <a:spLocks noGrp="1"/>
          </p:cNvSpPr>
          <p:nvPr>
            <p:ph idx="15"/>
          </p:nvPr>
        </p:nvSpPr>
        <p:spPr>
          <a:xfrm>
            <a:off x="6170400" y="1765300"/>
            <a:ext cx="5328000" cy="43640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ext Placeholder 9">
            <a:extLst>
              <a:ext uri="{FF2B5EF4-FFF2-40B4-BE49-F238E27FC236}">
                <a16:creationId xmlns:a16="http://schemas.microsoft.com/office/drawing/2014/main" id="{70C5D500-0D33-4851-B089-E11A6D2379DF}"/>
              </a:ext>
            </a:extLst>
          </p:cNvPr>
          <p:cNvSpPr>
            <a:spLocks noGrp="1"/>
          </p:cNvSpPr>
          <p:nvPr>
            <p:ph type="body" sz="quarter" idx="14"/>
          </p:nvPr>
        </p:nvSpPr>
        <p:spPr>
          <a:xfrm>
            <a:off x="10471200" y="450000"/>
            <a:ext cx="1720800" cy="244800"/>
          </a:xfrm>
          <a:solidFill>
            <a:schemeClr val="bg2"/>
          </a:solidFill>
        </p:spPr>
        <p:txBody>
          <a:bodyPr lIns="151200" anchor="ctr"/>
          <a:lstStyle>
            <a:lvl1pPr>
              <a:tabLst>
                <a:tab pos="180000" algn="l"/>
              </a:tabLst>
              <a:defRPr sz="800">
                <a:solidFill>
                  <a:schemeClr val="bg1"/>
                </a:solidFill>
                <a:latin typeface="+mj-lt"/>
              </a:defRPr>
            </a:lvl1pPr>
          </a:lstStyle>
          <a:p>
            <a:pPr lvl="0"/>
            <a:r>
              <a:rPr lang="en-US"/>
              <a:t>Click to edit Master text styles</a:t>
            </a:r>
          </a:p>
        </p:txBody>
      </p:sp>
      <p:sp>
        <p:nvSpPr>
          <p:cNvPr id="10" name="Text Placeholder 7">
            <a:extLst>
              <a:ext uri="{FF2B5EF4-FFF2-40B4-BE49-F238E27FC236}">
                <a16:creationId xmlns:a16="http://schemas.microsoft.com/office/drawing/2014/main" id="{FC9C79FE-5BB3-40D5-8DD8-48F94531AEB6}"/>
              </a:ext>
            </a:extLst>
          </p:cNvPr>
          <p:cNvSpPr>
            <a:spLocks noGrp="1"/>
          </p:cNvSpPr>
          <p:nvPr>
            <p:ph type="body" sz="quarter" idx="13"/>
          </p:nvPr>
        </p:nvSpPr>
        <p:spPr>
          <a:xfrm>
            <a:off x="449263" y="874801"/>
            <a:ext cx="5646737" cy="442826"/>
          </a:xfrm>
        </p:spPr>
        <p:txBody>
          <a:bodyPr/>
          <a:lstStyle>
            <a:lvl1pPr>
              <a:defRPr sz="2800">
                <a:solidFill>
                  <a:schemeClr val="tx2"/>
                </a:solidFill>
                <a:latin typeface="+mn-lt"/>
              </a:defRPr>
            </a:lvl1pPr>
          </a:lstStyle>
          <a:p>
            <a:pPr lvl="0"/>
            <a:r>
              <a:rPr lang="en-US"/>
              <a:t>Click to edit Master text styles</a:t>
            </a:r>
          </a:p>
        </p:txBody>
      </p:sp>
    </p:spTree>
    <p:extLst>
      <p:ext uri="{BB962C8B-B14F-4D97-AF65-F5344CB8AC3E}">
        <p14:creationId xmlns:p14="http://schemas.microsoft.com/office/powerpoint/2010/main" val="74097193"/>
      </p:ext>
    </p:extLst>
  </p:cSld>
  <p:clrMapOvr>
    <a:masterClrMapping/>
  </p:clrMapOvr>
</p:sldLayout>
</file>

<file path=ppt/slideLayouts/slideLayout136.xml><?xml version="1.0" encoding="utf-8"?>
<p:sldLayout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E1AEAA-BC90-462D-9865-090FD9DC0BF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1C84C2B-8F92-4A14-842C-74B5C238F54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Text Placeholder 9">
            <a:extLst>
              <a:ext uri="{FF2B5EF4-FFF2-40B4-BE49-F238E27FC236}">
                <a16:creationId xmlns:a16="http://schemas.microsoft.com/office/drawing/2014/main" id="{1FF326F1-77BE-4D76-8DB4-3F416B644E75}"/>
              </a:ext>
            </a:extLst>
          </p:cNvPr>
          <p:cNvSpPr>
            <a:spLocks noGrp="1"/>
          </p:cNvSpPr>
          <p:nvPr>
            <p:ph type="body" sz="quarter" idx="14"/>
          </p:nvPr>
        </p:nvSpPr>
        <p:spPr>
          <a:xfrm>
            <a:off x="10471200" y="450000"/>
            <a:ext cx="1720800" cy="244800"/>
          </a:xfrm>
          <a:solidFill>
            <a:schemeClr val="bg2"/>
          </a:solidFill>
        </p:spPr>
        <p:txBody>
          <a:bodyPr lIns="151200" anchor="ctr"/>
          <a:lstStyle>
            <a:lvl1pPr>
              <a:tabLst>
                <a:tab pos="180000" algn="l"/>
              </a:tabLst>
              <a:defRPr sz="800">
                <a:solidFill>
                  <a:schemeClr val="bg1"/>
                </a:solidFill>
                <a:latin typeface="+mj-lt"/>
              </a:defRPr>
            </a:lvl1pPr>
          </a:lstStyle>
          <a:p>
            <a:pPr lvl="0"/>
            <a:r>
              <a:rPr lang="en-US"/>
              <a:t>Click to edit Master text styles</a:t>
            </a:r>
          </a:p>
        </p:txBody>
      </p:sp>
      <p:sp>
        <p:nvSpPr>
          <p:cNvPr id="10" name="Text Placeholder 7">
            <a:extLst>
              <a:ext uri="{FF2B5EF4-FFF2-40B4-BE49-F238E27FC236}">
                <a16:creationId xmlns:a16="http://schemas.microsoft.com/office/drawing/2014/main" id="{6FB0C5E5-3EA0-49A0-99A2-3AA1AFFDC9DE}"/>
              </a:ext>
            </a:extLst>
          </p:cNvPr>
          <p:cNvSpPr>
            <a:spLocks noGrp="1"/>
          </p:cNvSpPr>
          <p:nvPr>
            <p:ph type="body" sz="quarter" idx="13"/>
          </p:nvPr>
        </p:nvSpPr>
        <p:spPr>
          <a:xfrm>
            <a:off x="449263" y="874801"/>
            <a:ext cx="5646737" cy="442826"/>
          </a:xfrm>
        </p:spPr>
        <p:txBody>
          <a:bodyPr/>
          <a:lstStyle>
            <a:lvl1pPr>
              <a:defRPr sz="2800">
                <a:solidFill>
                  <a:schemeClr val="tx2"/>
                </a:solidFill>
                <a:latin typeface="+mn-lt"/>
              </a:defRPr>
            </a:lvl1pPr>
          </a:lstStyle>
          <a:p>
            <a:pPr lvl="0"/>
            <a:r>
              <a:rPr lang="en-US"/>
              <a:t>Click to edit Master text styles</a:t>
            </a:r>
          </a:p>
        </p:txBody>
      </p:sp>
    </p:spTree>
    <p:extLst>
      <p:ext uri="{BB962C8B-B14F-4D97-AF65-F5344CB8AC3E}">
        <p14:creationId xmlns:p14="http://schemas.microsoft.com/office/powerpoint/2010/main" val="3545778017"/>
      </p:ext>
    </p:extLst>
  </p:cSld>
  <p:clrMapOvr>
    <a:masterClrMapping/>
  </p:clrMapOvr>
</p:sldLayout>
</file>

<file path=ppt/slideLayouts/slideLayout14.xml><?xml version="1.0" encoding="utf-8"?>
<p:sldLayout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F33EE33B-4F53-420D-A989-F7873DB5507B}"/>
              </a:ext>
            </a:extLst>
          </p:cNvPr>
          <p:cNvSpPr>
            <a:spLocks noGrp="1"/>
          </p:cNvSpPr>
          <p:nvPr>
            <p:ph type="pic" sz="quarter" idx="15"/>
          </p:nvPr>
        </p:nvSpPr>
        <p:spPr>
          <a:xfrm>
            <a:off x="6096000" y="0"/>
            <a:ext cx="6096000" cy="6858000"/>
          </a:xfrm>
          <a:solidFill>
            <a:srgbClr val="FFFFFF"/>
          </a:solidFill>
        </p:spPr>
        <p:txBody>
          <a:bodyPr/>
          <a:lstStyle/>
          <a:p>
            <a:r>
              <a:rPr lang="en-US"/>
              <a:t>Click icon to add picture</a:t>
            </a:r>
            <a:endParaRPr lang="en-GB" dirty="0"/>
          </a:p>
        </p:txBody>
      </p:sp>
      <p:sp>
        <p:nvSpPr>
          <p:cNvPr id="2" name="Title 1">
            <a:extLst>
              <a:ext uri="{FF2B5EF4-FFF2-40B4-BE49-F238E27FC236}">
                <a16:creationId xmlns:a16="http://schemas.microsoft.com/office/drawing/2014/main" id="{8F8DED2F-4DD3-49F6-8790-D81219D52020}"/>
              </a:ext>
            </a:extLst>
          </p:cNvPr>
          <p:cNvSpPr>
            <a:spLocks noGrp="1"/>
          </p:cNvSpPr>
          <p:nvPr>
            <p:ph type="title"/>
          </p:nvPr>
        </p:nvSpPr>
        <p:spPr>
          <a:xfrm>
            <a:off x="449264" y="452438"/>
            <a:ext cx="5004000" cy="394727"/>
          </a:xfrm>
        </p:spPr>
        <p:txBody>
          <a:body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819A0018-D466-4635-AEB7-4A78D6E174BE}"/>
              </a:ext>
            </a:extLst>
          </p:cNvPr>
          <p:cNvSpPr>
            <a:spLocks noGrp="1"/>
          </p:cNvSpPr>
          <p:nvPr>
            <p:ph sz="half" idx="1"/>
          </p:nvPr>
        </p:nvSpPr>
        <p:spPr>
          <a:xfrm>
            <a:off x="449263" y="1917700"/>
            <a:ext cx="5004000" cy="4364038"/>
          </a:xfrm>
        </p:spPr>
        <p:txBody>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Slide Number Placeholder 6">
            <a:extLst>
              <a:ext uri="{FF2B5EF4-FFF2-40B4-BE49-F238E27FC236}">
                <a16:creationId xmlns:a16="http://schemas.microsoft.com/office/drawing/2014/main" id="{94DA73DF-F05D-49AD-9955-5A8564E0F917}"/>
              </a:ext>
            </a:extLst>
          </p:cNvPr>
          <p:cNvSpPr>
            <a:spLocks noGrp="1"/>
          </p:cNvSpPr>
          <p:nvPr>
            <p:ph type="sldNum" sz="quarter" idx="12"/>
          </p:nvPr>
        </p:nvSpPr>
        <p:spPr/>
        <p:txBody>
          <a:bodyPr/>
          <a:lstStyle>
            <a:lvl1pPr>
              <a:defRPr>
                <a:solidFill>
                  <a:srgbClr val="303030"/>
                </a:solidFill>
              </a:defRPr>
            </a:lvl1pPr>
          </a:lstStyle>
          <a:p>
            <a:fld id="{AE40F04C-0113-48AC-B208-C432829543B5}" type="slidenum">
              <a:rPr lang="en-GB" smtClean="0"/>
              <a:pPr/>
              <a:t>‹#›</a:t>
            </a:fld>
            <a:endParaRPr lang="en-GB" dirty="0"/>
          </a:p>
        </p:txBody>
      </p:sp>
      <p:sp>
        <p:nvSpPr>
          <p:cNvPr id="12" name="Text Placeholder 7">
            <a:extLst>
              <a:ext uri="{FF2B5EF4-FFF2-40B4-BE49-F238E27FC236}">
                <a16:creationId xmlns:a16="http://schemas.microsoft.com/office/drawing/2014/main" id="{774D5515-F14E-43A3-B4C3-6F9C203BFB69}"/>
              </a:ext>
            </a:extLst>
          </p:cNvPr>
          <p:cNvSpPr>
            <a:spLocks noGrp="1"/>
          </p:cNvSpPr>
          <p:nvPr>
            <p:ph type="body" sz="quarter" idx="13"/>
          </p:nvPr>
        </p:nvSpPr>
        <p:spPr>
          <a:xfrm>
            <a:off x="449263" y="1318739"/>
            <a:ext cx="5004000" cy="442826"/>
          </a:xfrm>
        </p:spPr>
        <p:txBody>
          <a:bodyPr/>
          <a:lstStyle>
            <a:lvl1pPr>
              <a:defRPr sz="2800">
                <a:solidFill>
                  <a:srgbClr val="303030"/>
                </a:solidFill>
                <a:latin typeface="+mn-lt"/>
              </a:defRPr>
            </a:lvl1pPr>
          </a:lstStyle>
          <a:p>
            <a:pPr lvl="0"/>
            <a:r>
              <a:rPr lang="en-US"/>
              <a:t>Click to edit Master text styles</a:t>
            </a:r>
          </a:p>
        </p:txBody>
      </p:sp>
    </p:spTree>
    <p:extLst>
      <p:ext uri="{BB962C8B-B14F-4D97-AF65-F5344CB8AC3E}">
        <p14:creationId xmlns:p14="http://schemas.microsoft.com/office/powerpoint/2010/main" val="162633231"/>
      </p:ext>
    </p:extLst>
  </p:cSld>
  <p:clrMapOvr>
    <a:masterClrMapping/>
  </p:clrMapOvr>
</p:sldLayout>
</file>

<file path=ppt/slideLayouts/slideLayout15.xml><?xml version="1.0" encoding="utf-8"?>
<p:sldLayout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reserve="1" userDrawn="1">
  <p:cSld name="Text and Chart">
    <p:spTree>
      <p:nvGrpSpPr>
        <p:cNvPr id="1" name=""/>
        <p:cNvGrpSpPr/>
        <p:nvPr/>
      </p:nvGrpSpPr>
      <p:grpSpPr>
        <a:xfrm>
          <a:off x="0" y="0"/>
          <a:ext cx="0" cy="0"/>
          <a:chOff x="0" y="0"/>
          <a:chExt cx="0" cy="0"/>
        </a:xfrm>
      </p:grpSpPr>
      <p:sp>
        <p:nvSpPr>
          <p:cNvPr id="9" name="Chart Placeholder 8">
            <a:extLst>
              <a:ext uri="{FF2B5EF4-FFF2-40B4-BE49-F238E27FC236}">
                <a16:creationId xmlns:a16="http://schemas.microsoft.com/office/drawing/2014/main" id="{3EBAAAB9-1C97-4CE5-BF8B-BB1E1045DCB2}"/>
              </a:ext>
            </a:extLst>
          </p:cNvPr>
          <p:cNvSpPr>
            <a:spLocks noGrp="1"/>
          </p:cNvSpPr>
          <p:nvPr>
            <p:ph type="chart" sz="quarter" idx="15"/>
          </p:nvPr>
        </p:nvSpPr>
        <p:spPr>
          <a:xfrm>
            <a:off x="4812000" y="0"/>
            <a:ext cx="7380000" cy="6858000"/>
          </a:xfrm>
        </p:spPr>
        <p:txBody>
          <a:bodyPr/>
          <a:lstStyle/>
          <a:p>
            <a:r>
              <a:rPr lang="en-US"/>
              <a:t>Click icon to add chart</a:t>
            </a:r>
            <a:endParaRPr lang="en-GB" dirty="0"/>
          </a:p>
        </p:txBody>
      </p:sp>
      <p:sp>
        <p:nvSpPr>
          <p:cNvPr id="2" name="Title 1">
            <a:extLst>
              <a:ext uri="{FF2B5EF4-FFF2-40B4-BE49-F238E27FC236}">
                <a16:creationId xmlns:a16="http://schemas.microsoft.com/office/drawing/2014/main" id="{8F8DED2F-4DD3-49F6-8790-D81219D52020}"/>
              </a:ext>
            </a:extLst>
          </p:cNvPr>
          <p:cNvSpPr>
            <a:spLocks noGrp="1"/>
          </p:cNvSpPr>
          <p:nvPr>
            <p:ph type="title" hasCustomPrompt="1"/>
          </p:nvPr>
        </p:nvSpPr>
        <p:spPr>
          <a:xfrm>
            <a:off x="449264" y="452438"/>
            <a:ext cx="5004000" cy="394727"/>
          </a:xfrm>
        </p:spPr>
        <p:txBody>
          <a:bodyPr/>
          <a:lstStyle>
            <a:lvl1pPr>
              <a:defRPr/>
            </a:lvl1pPr>
          </a:lstStyle>
          <a:p>
            <a:r>
              <a:rPr lang="en-US" dirty="0"/>
              <a:t>Click to edit Style</a:t>
            </a:r>
            <a:endParaRPr lang="en-GB" dirty="0"/>
          </a:p>
        </p:txBody>
      </p:sp>
      <p:sp>
        <p:nvSpPr>
          <p:cNvPr id="3" name="Content Placeholder 2">
            <a:extLst>
              <a:ext uri="{FF2B5EF4-FFF2-40B4-BE49-F238E27FC236}">
                <a16:creationId xmlns:a16="http://schemas.microsoft.com/office/drawing/2014/main" id="{819A0018-D466-4635-AEB7-4A78D6E174BE}"/>
              </a:ext>
            </a:extLst>
          </p:cNvPr>
          <p:cNvSpPr>
            <a:spLocks noGrp="1"/>
          </p:cNvSpPr>
          <p:nvPr>
            <p:ph sz="half" idx="1"/>
          </p:nvPr>
        </p:nvSpPr>
        <p:spPr>
          <a:xfrm>
            <a:off x="449263" y="1765300"/>
            <a:ext cx="3672000" cy="4364038"/>
          </a:xfrm>
        </p:spPr>
        <p:txBody>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Slide Number Placeholder 6">
            <a:extLst>
              <a:ext uri="{FF2B5EF4-FFF2-40B4-BE49-F238E27FC236}">
                <a16:creationId xmlns:a16="http://schemas.microsoft.com/office/drawing/2014/main" id="{94DA73DF-F05D-49AD-9955-5A8564E0F917}"/>
              </a:ext>
            </a:extLst>
          </p:cNvPr>
          <p:cNvSpPr>
            <a:spLocks noGrp="1"/>
          </p:cNvSpPr>
          <p:nvPr>
            <p:ph type="sldNum" sz="quarter" idx="12"/>
          </p:nvPr>
        </p:nvSpPr>
        <p:spPr/>
        <p:txBody>
          <a:bodyPr/>
          <a:lstStyle>
            <a:lvl1pPr>
              <a:defRPr>
                <a:solidFill>
                  <a:srgbClr val="303030"/>
                </a:solidFill>
              </a:defRPr>
            </a:lvl1pPr>
          </a:lstStyle>
          <a:p>
            <a:fld id="{AE40F04C-0113-48AC-B208-C432829543B5}" type="slidenum">
              <a:rPr lang="en-GB" smtClean="0"/>
              <a:pPr/>
              <a:t>‹#›</a:t>
            </a:fld>
            <a:endParaRPr lang="en-GB" dirty="0"/>
          </a:p>
        </p:txBody>
      </p:sp>
      <p:sp>
        <p:nvSpPr>
          <p:cNvPr id="12" name="Text Placeholder 7">
            <a:extLst>
              <a:ext uri="{FF2B5EF4-FFF2-40B4-BE49-F238E27FC236}">
                <a16:creationId xmlns:a16="http://schemas.microsoft.com/office/drawing/2014/main" id="{CBED07DE-3CEF-4688-8E0F-D5C2EFB0707F}"/>
              </a:ext>
            </a:extLst>
          </p:cNvPr>
          <p:cNvSpPr>
            <a:spLocks noGrp="1"/>
          </p:cNvSpPr>
          <p:nvPr>
            <p:ph type="body" sz="quarter" idx="13"/>
          </p:nvPr>
        </p:nvSpPr>
        <p:spPr>
          <a:xfrm>
            <a:off x="449264" y="874801"/>
            <a:ext cx="5004000" cy="442826"/>
          </a:xfrm>
        </p:spPr>
        <p:txBody>
          <a:bodyPr/>
          <a:lstStyle>
            <a:lvl1pPr>
              <a:defRPr sz="2800">
                <a:solidFill>
                  <a:srgbClr val="303030"/>
                </a:solidFill>
                <a:latin typeface="+mn-lt"/>
              </a:defRPr>
            </a:lvl1pPr>
          </a:lstStyle>
          <a:p>
            <a:pPr lvl="0"/>
            <a:r>
              <a:rPr lang="en-US"/>
              <a:t>Click to edit Master text styles</a:t>
            </a:r>
          </a:p>
        </p:txBody>
      </p:sp>
      <p:sp>
        <p:nvSpPr>
          <p:cNvPr id="8" name="Text Placeholder 13">
            <a:extLst>
              <a:ext uri="{FF2B5EF4-FFF2-40B4-BE49-F238E27FC236}">
                <a16:creationId xmlns:a16="http://schemas.microsoft.com/office/drawing/2014/main" id="{DF04CD0D-37C5-4B41-A844-46EAF9C749F6}"/>
              </a:ext>
            </a:extLst>
          </p:cNvPr>
          <p:cNvSpPr>
            <a:spLocks noGrp="1"/>
          </p:cNvSpPr>
          <p:nvPr>
            <p:ph type="body" sz="quarter" idx="56" hasCustomPrompt="1"/>
          </p:nvPr>
        </p:nvSpPr>
        <p:spPr>
          <a:xfrm>
            <a:off x="10472400" y="478800"/>
            <a:ext cx="1443600" cy="169920"/>
          </a:xfrm>
          <a:ln>
            <a:noFill/>
          </a:ln>
        </p:spPr>
        <p:txBody>
          <a:bodyPr lIns="0" anchor="ctr" anchorCtr="0">
            <a:noAutofit/>
          </a:bodyPr>
          <a:lstStyle>
            <a:lvl1pPr>
              <a:defRPr sz="1200">
                <a:solidFill>
                  <a:srgbClr val="000000"/>
                </a:solidFill>
                <a:latin typeface="+mn-lt"/>
              </a:defRPr>
            </a:lvl1pPr>
          </a:lstStyle>
          <a:p>
            <a:pPr lvl="0"/>
            <a:r>
              <a:rPr lang="en-GB" dirty="0"/>
              <a:t>Section title name</a:t>
            </a:r>
          </a:p>
        </p:txBody>
      </p:sp>
      <p:sp>
        <p:nvSpPr>
          <p:cNvPr id="10" name="Text Placeholder 15">
            <a:extLst>
              <a:ext uri="{FF2B5EF4-FFF2-40B4-BE49-F238E27FC236}">
                <a16:creationId xmlns:a16="http://schemas.microsoft.com/office/drawing/2014/main" id="{4CC60AD9-901B-48DB-B8B9-892569AF3175}"/>
              </a:ext>
            </a:extLst>
          </p:cNvPr>
          <p:cNvSpPr>
            <a:spLocks noGrp="1"/>
          </p:cNvSpPr>
          <p:nvPr>
            <p:ph type="body" sz="quarter" idx="57" hasCustomPrompt="1"/>
          </p:nvPr>
        </p:nvSpPr>
        <p:spPr>
          <a:xfrm>
            <a:off x="10471200" y="662400"/>
            <a:ext cx="1720800" cy="21600"/>
          </a:xfrm>
          <a:solidFill>
            <a:srgbClr val="FC515B"/>
          </a:solidFill>
          <a:ln>
            <a:solidFill>
              <a:srgbClr val="FC515B"/>
            </a:solidFill>
          </a:ln>
        </p:spPr>
        <p:txBody>
          <a:bodyPr>
            <a:noAutofit/>
          </a:bodyPr>
          <a:lstStyle>
            <a:lvl1pPr>
              <a:defRPr sz="100">
                <a:ln>
                  <a:noFill/>
                </a:ln>
                <a:noFill/>
              </a:defRPr>
            </a:lvl1pPr>
          </a:lstStyle>
          <a:p>
            <a:pPr lvl="0"/>
            <a:r>
              <a:rPr lang="en-GB" dirty="0"/>
              <a:t>Line Placeholder</a:t>
            </a:r>
          </a:p>
        </p:txBody>
      </p:sp>
      <p:sp>
        <p:nvSpPr>
          <p:cNvPr id="11" name="Picture Placeholder 13">
            <a:extLst>
              <a:ext uri="{FF2B5EF4-FFF2-40B4-BE49-F238E27FC236}">
                <a16:creationId xmlns:a16="http://schemas.microsoft.com/office/drawing/2014/main" id="{E09DC203-8C26-4EE6-8193-5F21C386B431}"/>
              </a:ext>
            </a:extLst>
          </p:cNvPr>
          <p:cNvSpPr>
            <a:spLocks noGrp="1"/>
          </p:cNvSpPr>
          <p:nvPr>
            <p:ph type="pic" sz="quarter" idx="58"/>
          </p:nvPr>
        </p:nvSpPr>
        <p:spPr>
          <a:xfrm>
            <a:off x="10170000" y="453600"/>
            <a:ext cx="154800" cy="248400"/>
          </a:xfrm>
          <a:blipFill>
            <a:blip r:embed="rId2"/>
            <a:stretch>
              <a:fillRect/>
            </a:stretch>
          </a:blipFill>
        </p:spPr>
        <p:txBody>
          <a:bodyPr/>
          <a:lstStyle>
            <a:lvl1pPr>
              <a:defRPr sz="100">
                <a:noFill/>
              </a:defRPr>
            </a:lvl1pPr>
          </a:lstStyle>
          <a:p>
            <a:r>
              <a:rPr lang="en-US"/>
              <a:t>Click icon to add picture</a:t>
            </a:r>
            <a:endParaRPr lang="en-GB" dirty="0"/>
          </a:p>
        </p:txBody>
      </p:sp>
    </p:spTree>
    <p:extLst>
      <p:ext uri="{BB962C8B-B14F-4D97-AF65-F5344CB8AC3E}">
        <p14:creationId xmlns:p14="http://schemas.microsoft.com/office/powerpoint/2010/main" val="1222992189"/>
      </p:ext>
    </p:extLst>
  </p:cSld>
  <p:clrMapOvr>
    <a:masterClrMapping/>
  </p:clrMapOvr>
</p:sldLayout>
</file>

<file path=ppt/slideLayouts/slideLayout16.xml><?xml version="1.0" encoding="utf-8"?>
<p:sldLayout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reserve="1" userDrawn="1">
  <p:cSld name="Hierarchy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067A2B-6F8F-48A6-A162-3FD2749F7DA4}"/>
              </a:ext>
            </a:extLst>
          </p:cNvPr>
          <p:cNvSpPr>
            <a:spLocks noGrp="1"/>
          </p:cNvSpPr>
          <p:nvPr>
            <p:ph type="title"/>
          </p:nvPr>
        </p:nvSpPr>
        <p:spPr/>
        <p:txBody>
          <a:bodyPr/>
          <a:lstStyle/>
          <a:p>
            <a:r>
              <a:rPr lang="en-US"/>
              <a:t>Click to edit Master title style</a:t>
            </a:r>
            <a:endParaRPr lang="en-GB"/>
          </a:p>
        </p:txBody>
      </p:sp>
      <p:sp>
        <p:nvSpPr>
          <p:cNvPr id="5" name="Slide Number Placeholder 4">
            <a:extLst>
              <a:ext uri="{FF2B5EF4-FFF2-40B4-BE49-F238E27FC236}">
                <a16:creationId xmlns:a16="http://schemas.microsoft.com/office/drawing/2014/main" id="{19FF0784-D4AF-4D63-A603-8D56F032C3A3}"/>
              </a:ext>
            </a:extLst>
          </p:cNvPr>
          <p:cNvSpPr>
            <a:spLocks noGrp="1"/>
          </p:cNvSpPr>
          <p:nvPr>
            <p:ph type="sldNum" sz="quarter" idx="12"/>
          </p:nvPr>
        </p:nvSpPr>
        <p:spPr/>
        <p:txBody>
          <a:bodyPr/>
          <a:lstStyle>
            <a:lvl1pPr>
              <a:defRPr>
                <a:solidFill>
                  <a:srgbClr val="303030"/>
                </a:solidFill>
              </a:defRPr>
            </a:lvl1pPr>
          </a:lstStyle>
          <a:p>
            <a:fld id="{AE40F04C-0113-48AC-B208-C432829543B5}" type="slidenum">
              <a:rPr lang="en-GB" smtClean="0"/>
              <a:pPr/>
              <a:t>‹#›</a:t>
            </a:fld>
            <a:endParaRPr lang="en-GB" dirty="0"/>
          </a:p>
        </p:txBody>
      </p:sp>
      <p:sp>
        <p:nvSpPr>
          <p:cNvPr id="24" name="Picture Placeholder 8">
            <a:extLst>
              <a:ext uri="{FF2B5EF4-FFF2-40B4-BE49-F238E27FC236}">
                <a16:creationId xmlns:a16="http://schemas.microsoft.com/office/drawing/2014/main" id="{B3AD5521-BC27-4A29-AC9D-5B0825BF5F11}"/>
              </a:ext>
            </a:extLst>
          </p:cNvPr>
          <p:cNvSpPr>
            <a:spLocks noGrp="1" noChangeAspect="1"/>
          </p:cNvSpPr>
          <p:nvPr>
            <p:ph type="pic" sz="quarter" idx="15"/>
          </p:nvPr>
        </p:nvSpPr>
        <p:spPr>
          <a:xfrm>
            <a:off x="3801600" y="1641600"/>
            <a:ext cx="1411200" cy="1411200"/>
          </a:xfrm>
          <a:prstGeom prst="ellipse">
            <a:avLst/>
          </a:prstGeom>
          <a:solidFill>
            <a:schemeClr val="bg1">
              <a:lumMod val="85000"/>
            </a:schemeClr>
          </a:solidFill>
        </p:spPr>
        <p:txBody>
          <a:bodyPr/>
          <a:lstStyle>
            <a:lvl1pPr algn="ctr">
              <a:defRPr sz="1000"/>
            </a:lvl1pPr>
          </a:lstStyle>
          <a:p>
            <a:r>
              <a:rPr lang="en-US"/>
              <a:t>Click icon to add picture</a:t>
            </a:r>
            <a:endParaRPr lang="en-GB" dirty="0"/>
          </a:p>
        </p:txBody>
      </p:sp>
      <p:sp>
        <p:nvSpPr>
          <p:cNvPr id="25" name="Picture Placeholder 8">
            <a:extLst>
              <a:ext uri="{FF2B5EF4-FFF2-40B4-BE49-F238E27FC236}">
                <a16:creationId xmlns:a16="http://schemas.microsoft.com/office/drawing/2014/main" id="{3EFF70B4-F894-4E6B-A06D-A768C465B941}"/>
              </a:ext>
            </a:extLst>
          </p:cNvPr>
          <p:cNvSpPr>
            <a:spLocks noGrp="1" noChangeAspect="1"/>
          </p:cNvSpPr>
          <p:nvPr>
            <p:ph type="pic" sz="quarter" idx="16"/>
          </p:nvPr>
        </p:nvSpPr>
        <p:spPr>
          <a:xfrm>
            <a:off x="1411200" y="4325771"/>
            <a:ext cx="1411200" cy="1411200"/>
          </a:xfrm>
          <a:prstGeom prst="ellipse">
            <a:avLst/>
          </a:prstGeom>
          <a:solidFill>
            <a:schemeClr val="bg1">
              <a:lumMod val="85000"/>
            </a:schemeClr>
          </a:solidFill>
        </p:spPr>
        <p:txBody>
          <a:bodyPr/>
          <a:lstStyle>
            <a:lvl1pPr algn="ctr">
              <a:defRPr sz="1000"/>
            </a:lvl1pPr>
          </a:lstStyle>
          <a:p>
            <a:r>
              <a:rPr lang="en-US"/>
              <a:t>Click icon to add picture</a:t>
            </a:r>
            <a:endParaRPr lang="en-GB"/>
          </a:p>
        </p:txBody>
      </p:sp>
      <p:sp>
        <p:nvSpPr>
          <p:cNvPr id="26" name="Picture Placeholder 8">
            <a:extLst>
              <a:ext uri="{FF2B5EF4-FFF2-40B4-BE49-F238E27FC236}">
                <a16:creationId xmlns:a16="http://schemas.microsoft.com/office/drawing/2014/main" id="{4E1BAADD-573A-4DD8-8F3A-3C0BF03DE682}"/>
              </a:ext>
            </a:extLst>
          </p:cNvPr>
          <p:cNvSpPr>
            <a:spLocks noGrp="1" noChangeAspect="1"/>
          </p:cNvSpPr>
          <p:nvPr>
            <p:ph type="pic" sz="quarter" idx="17"/>
          </p:nvPr>
        </p:nvSpPr>
        <p:spPr>
          <a:xfrm>
            <a:off x="3801600" y="4325771"/>
            <a:ext cx="1411200" cy="1411200"/>
          </a:xfrm>
          <a:prstGeom prst="ellipse">
            <a:avLst/>
          </a:prstGeom>
          <a:solidFill>
            <a:schemeClr val="bg1">
              <a:lumMod val="85000"/>
            </a:schemeClr>
          </a:solidFill>
        </p:spPr>
        <p:txBody>
          <a:bodyPr/>
          <a:lstStyle>
            <a:lvl1pPr algn="ctr">
              <a:defRPr sz="1000"/>
            </a:lvl1pPr>
          </a:lstStyle>
          <a:p>
            <a:r>
              <a:rPr lang="en-US"/>
              <a:t>Click icon to add picture</a:t>
            </a:r>
            <a:endParaRPr lang="en-GB" dirty="0"/>
          </a:p>
        </p:txBody>
      </p:sp>
      <p:sp>
        <p:nvSpPr>
          <p:cNvPr id="27" name="Picture Placeholder 8">
            <a:extLst>
              <a:ext uri="{FF2B5EF4-FFF2-40B4-BE49-F238E27FC236}">
                <a16:creationId xmlns:a16="http://schemas.microsoft.com/office/drawing/2014/main" id="{911045CB-237F-433E-BFF2-75262B4AFD60}"/>
              </a:ext>
            </a:extLst>
          </p:cNvPr>
          <p:cNvSpPr>
            <a:spLocks noGrp="1" noChangeAspect="1"/>
          </p:cNvSpPr>
          <p:nvPr>
            <p:ph type="pic" sz="quarter" idx="18"/>
          </p:nvPr>
        </p:nvSpPr>
        <p:spPr>
          <a:xfrm>
            <a:off x="6192000" y="4327200"/>
            <a:ext cx="1411200" cy="1411200"/>
          </a:xfrm>
          <a:prstGeom prst="ellipse">
            <a:avLst/>
          </a:prstGeom>
          <a:solidFill>
            <a:schemeClr val="bg1">
              <a:lumMod val="85000"/>
            </a:schemeClr>
          </a:solidFill>
        </p:spPr>
        <p:txBody>
          <a:bodyPr/>
          <a:lstStyle>
            <a:lvl1pPr algn="ctr">
              <a:defRPr sz="1000"/>
            </a:lvl1pPr>
          </a:lstStyle>
          <a:p>
            <a:r>
              <a:rPr lang="en-US"/>
              <a:t>Click icon to add picture</a:t>
            </a:r>
            <a:endParaRPr lang="en-GB"/>
          </a:p>
        </p:txBody>
      </p:sp>
      <p:sp>
        <p:nvSpPr>
          <p:cNvPr id="30" name="Picture Placeholder 8">
            <a:extLst>
              <a:ext uri="{FF2B5EF4-FFF2-40B4-BE49-F238E27FC236}">
                <a16:creationId xmlns:a16="http://schemas.microsoft.com/office/drawing/2014/main" id="{58A549A9-155D-4E88-B537-AFC7B6D0FDB4}"/>
              </a:ext>
            </a:extLst>
          </p:cNvPr>
          <p:cNvSpPr>
            <a:spLocks noGrp="1" noChangeAspect="1"/>
          </p:cNvSpPr>
          <p:nvPr>
            <p:ph type="pic" sz="quarter" idx="21"/>
          </p:nvPr>
        </p:nvSpPr>
        <p:spPr>
          <a:xfrm>
            <a:off x="9360000" y="1641600"/>
            <a:ext cx="1411200" cy="1411200"/>
          </a:xfrm>
          <a:prstGeom prst="ellipse">
            <a:avLst/>
          </a:prstGeom>
          <a:solidFill>
            <a:schemeClr val="bg1">
              <a:lumMod val="85000"/>
            </a:schemeClr>
          </a:solidFill>
        </p:spPr>
        <p:txBody>
          <a:bodyPr/>
          <a:lstStyle>
            <a:lvl1pPr algn="ctr">
              <a:defRPr sz="1000"/>
            </a:lvl1pPr>
          </a:lstStyle>
          <a:p>
            <a:r>
              <a:rPr lang="en-US"/>
              <a:t>Click icon to add picture</a:t>
            </a:r>
            <a:endParaRPr lang="en-GB"/>
          </a:p>
        </p:txBody>
      </p:sp>
      <p:sp>
        <p:nvSpPr>
          <p:cNvPr id="32" name="Picture Placeholder 8">
            <a:extLst>
              <a:ext uri="{FF2B5EF4-FFF2-40B4-BE49-F238E27FC236}">
                <a16:creationId xmlns:a16="http://schemas.microsoft.com/office/drawing/2014/main" id="{EFCE56DF-FFDC-4B9C-999E-4A038C865EFE}"/>
              </a:ext>
            </a:extLst>
          </p:cNvPr>
          <p:cNvSpPr>
            <a:spLocks noGrp="1" noChangeAspect="1"/>
          </p:cNvSpPr>
          <p:nvPr>
            <p:ph type="pic" sz="quarter" idx="23"/>
          </p:nvPr>
        </p:nvSpPr>
        <p:spPr>
          <a:xfrm>
            <a:off x="9360000" y="4325771"/>
            <a:ext cx="1411200" cy="1411200"/>
          </a:xfrm>
          <a:prstGeom prst="ellipse">
            <a:avLst/>
          </a:prstGeom>
          <a:solidFill>
            <a:schemeClr val="bg1">
              <a:lumMod val="85000"/>
            </a:schemeClr>
          </a:solidFill>
        </p:spPr>
        <p:txBody>
          <a:bodyPr/>
          <a:lstStyle>
            <a:lvl1pPr algn="ctr">
              <a:defRPr sz="1000"/>
            </a:lvl1pPr>
          </a:lstStyle>
          <a:p>
            <a:r>
              <a:rPr lang="en-US"/>
              <a:t>Click icon to add picture</a:t>
            </a:r>
            <a:endParaRPr lang="en-GB"/>
          </a:p>
        </p:txBody>
      </p:sp>
      <p:sp>
        <p:nvSpPr>
          <p:cNvPr id="17" name="Text Placeholder 7">
            <a:extLst>
              <a:ext uri="{FF2B5EF4-FFF2-40B4-BE49-F238E27FC236}">
                <a16:creationId xmlns:a16="http://schemas.microsoft.com/office/drawing/2014/main" id="{A63F1EF1-EB76-4A9D-A7F6-05EF2DDB4789}"/>
              </a:ext>
            </a:extLst>
          </p:cNvPr>
          <p:cNvSpPr>
            <a:spLocks noGrp="1"/>
          </p:cNvSpPr>
          <p:nvPr>
            <p:ph type="body" sz="quarter" idx="13"/>
          </p:nvPr>
        </p:nvSpPr>
        <p:spPr>
          <a:xfrm>
            <a:off x="449263" y="874801"/>
            <a:ext cx="5646737" cy="442826"/>
          </a:xfrm>
        </p:spPr>
        <p:txBody>
          <a:bodyPr/>
          <a:lstStyle>
            <a:lvl1pPr>
              <a:defRPr sz="2800">
                <a:solidFill>
                  <a:srgbClr val="303030"/>
                </a:solidFill>
                <a:latin typeface="+mn-lt"/>
              </a:defRPr>
            </a:lvl1pPr>
          </a:lstStyle>
          <a:p>
            <a:pPr lvl="0"/>
            <a:r>
              <a:rPr lang="en-US"/>
              <a:t>Click to edit Master text styles</a:t>
            </a:r>
          </a:p>
        </p:txBody>
      </p:sp>
      <p:sp>
        <p:nvSpPr>
          <p:cNvPr id="11" name="Text Placeholder 13">
            <a:extLst>
              <a:ext uri="{FF2B5EF4-FFF2-40B4-BE49-F238E27FC236}">
                <a16:creationId xmlns:a16="http://schemas.microsoft.com/office/drawing/2014/main" id="{5C77ADBA-082B-4AFF-A95C-749C606905AF}"/>
              </a:ext>
            </a:extLst>
          </p:cNvPr>
          <p:cNvSpPr>
            <a:spLocks noGrp="1"/>
          </p:cNvSpPr>
          <p:nvPr>
            <p:ph type="body" sz="quarter" idx="56" hasCustomPrompt="1"/>
          </p:nvPr>
        </p:nvSpPr>
        <p:spPr>
          <a:xfrm>
            <a:off x="10472400" y="478800"/>
            <a:ext cx="1443600" cy="169920"/>
          </a:xfrm>
          <a:ln>
            <a:noFill/>
          </a:ln>
        </p:spPr>
        <p:txBody>
          <a:bodyPr lIns="0" anchor="ctr" anchorCtr="0">
            <a:noAutofit/>
          </a:bodyPr>
          <a:lstStyle>
            <a:lvl1pPr>
              <a:defRPr sz="1200">
                <a:solidFill>
                  <a:srgbClr val="000000"/>
                </a:solidFill>
                <a:latin typeface="+mn-lt"/>
              </a:defRPr>
            </a:lvl1pPr>
          </a:lstStyle>
          <a:p>
            <a:pPr lvl="0"/>
            <a:r>
              <a:rPr lang="en-GB" dirty="0"/>
              <a:t>Section title name</a:t>
            </a:r>
          </a:p>
        </p:txBody>
      </p:sp>
      <p:sp>
        <p:nvSpPr>
          <p:cNvPr id="12" name="Text Placeholder 15">
            <a:extLst>
              <a:ext uri="{FF2B5EF4-FFF2-40B4-BE49-F238E27FC236}">
                <a16:creationId xmlns:a16="http://schemas.microsoft.com/office/drawing/2014/main" id="{C29E2164-C486-4540-8395-1A36C009458A}"/>
              </a:ext>
            </a:extLst>
          </p:cNvPr>
          <p:cNvSpPr>
            <a:spLocks noGrp="1"/>
          </p:cNvSpPr>
          <p:nvPr>
            <p:ph type="body" sz="quarter" idx="57" hasCustomPrompt="1"/>
          </p:nvPr>
        </p:nvSpPr>
        <p:spPr>
          <a:xfrm>
            <a:off x="10471200" y="662400"/>
            <a:ext cx="1720800" cy="21600"/>
          </a:xfrm>
          <a:solidFill>
            <a:srgbClr val="FC515B"/>
          </a:solidFill>
          <a:ln>
            <a:solidFill>
              <a:srgbClr val="FC515B"/>
            </a:solidFill>
          </a:ln>
        </p:spPr>
        <p:txBody>
          <a:bodyPr>
            <a:noAutofit/>
          </a:bodyPr>
          <a:lstStyle>
            <a:lvl1pPr>
              <a:defRPr sz="100">
                <a:ln>
                  <a:noFill/>
                </a:ln>
                <a:noFill/>
              </a:defRPr>
            </a:lvl1pPr>
          </a:lstStyle>
          <a:p>
            <a:pPr lvl="0"/>
            <a:r>
              <a:rPr lang="en-GB" dirty="0"/>
              <a:t>Line Placeholder</a:t>
            </a:r>
          </a:p>
        </p:txBody>
      </p:sp>
      <p:sp>
        <p:nvSpPr>
          <p:cNvPr id="13" name="Picture Placeholder 13">
            <a:extLst>
              <a:ext uri="{FF2B5EF4-FFF2-40B4-BE49-F238E27FC236}">
                <a16:creationId xmlns:a16="http://schemas.microsoft.com/office/drawing/2014/main" id="{674AC2B7-2E33-4AC6-9A96-936AB4DD02BA}"/>
              </a:ext>
            </a:extLst>
          </p:cNvPr>
          <p:cNvSpPr>
            <a:spLocks noGrp="1"/>
          </p:cNvSpPr>
          <p:nvPr>
            <p:ph type="pic" sz="quarter" idx="58"/>
          </p:nvPr>
        </p:nvSpPr>
        <p:spPr>
          <a:xfrm>
            <a:off x="10170000" y="453600"/>
            <a:ext cx="154800" cy="248400"/>
          </a:xfrm>
          <a:blipFill>
            <a:blip r:embed="rId2"/>
            <a:stretch>
              <a:fillRect/>
            </a:stretch>
          </a:blipFill>
        </p:spPr>
        <p:txBody>
          <a:bodyPr/>
          <a:lstStyle>
            <a:lvl1pPr>
              <a:defRPr sz="100">
                <a:noFill/>
              </a:defRPr>
            </a:lvl1pPr>
          </a:lstStyle>
          <a:p>
            <a:r>
              <a:rPr lang="en-US"/>
              <a:t>Click icon to add picture</a:t>
            </a:r>
            <a:endParaRPr lang="en-GB" dirty="0"/>
          </a:p>
        </p:txBody>
      </p:sp>
    </p:spTree>
    <p:extLst>
      <p:ext uri="{BB962C8B-B14F-4D97-AF65-F5344CB8AC3E}">
        <p14:creationId xmlns:p14="http://schemas.microsoft.com/office/powerpoint/2010/main" val="803259923"/>
      </p:ext>
    </p:extLst>
  </p:cSld>
  <p:clrMapOvr>
    <a:masterClrMapping/>
  </p:clrMapOvr>
</p:sldLayout>
</file>

<file path=ppt/slideLayouts/slideLayout17.xml><?xml version="1.0" encoding="utf-8"?>
<p:sldLayout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reserve="1" userDrawn="1">
  <p:cSld name="Biography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0A8CD3-A71F-4878-97A6-3AAB2A6622F8}"/>
              </a:ext>
            </a:extLst>
          </p:cNvPr>
          <p:cNvSpPr>
            <a:spLocks noGrp="1"/>
          </p:cNvSpPr>
          <p:nvPr>
            <p:ph type="title"/>
          </p:nvPr>
        </p:nvSpPr>
        <p:spPr/>
        <p:txBody>
          <a:bodyPr/>
          <a:lstStyle/>
          <a:p>
            <a:r>
              <a:rPr lang="en-US"/>
              <a:t>Click to edit Master title style</a:t>
            </a:r>
            <a:endParaRPr lang="en-GB"/>
          </a:p>
        </p:txBody>
      </p:sp>
      <p:sp>
        <p:nvSpPr>
          <p:cNvPr id="5" name="Slide Number Placeholder 4">
            <a:extLst>
              <a:ext uri="{FF2B5EF4-FFF2-40B4-BE49-F238E27FC236}">
                <a16:creationId xmlns:a16="http://schemas.microsoft.com/office/drawing/2014/main" id="{527054FA-96A2-4938-B4B0-06AC7F58AFB5}"/>
              </a:ext>
            </a:extLst>
          </p:cNvPr>
          <p:cNvSpPr>
            <a:spLocks noGrp="1"/>
          </p:cNvSpPr>
          <p:nvPr>
            <p:ph type="sldNum" sz="quarter" idx="12"/>
          </p:nvPr>
        </p:nvSpPr>
        <p:spPr/>
        <p:txBody>
          <a:bodyPr/>
          <a:lstStyle>
            <a:lvl1pPr>
              <a:defRPr>
                <a:solidFill>
                  <a:srgbClr val="303030"/>
                </a:solidFill>
              </a:defRPr>
            </a:lvl1pPr>
          </a:lstStyle>
          <a:p>
            <a:fld id="{AE40F04C-0113-48AC-B208-C432829543B5}" type="slidenum">
              <a:rPr lang="en-GB" smtClean="0"/>
              <a:pPr/>
              <a:t>‹#›</a:t>
            </a:fld>
            <a:endParaRPr lang="en-GB" dirty="0"/>
          </a:p>
        </p:txBody>
      </p:sp>
      <p:sp>
        <p:nvSpPr>
          <p:cNvPr id="9" name="Picture Placeholder 8">
            <a:extLst>
              <a:ext uri="{FF2B5EF4-FFF2-40B4-BE49-F238E27FC236}">
                <a16:creationId xmlns:a16="http://schemas.microsoft.com/office/drawing/2014/main" id="{9F6D0183-2389-456A-AA9E-13CE25C78EC5}"/>
              </a:ext>
            </a:extLst>
          </p:cNvPr>
          <p:cNvSpPr>
            <a:spLocks noGrp="1" noChangeAspect="1"/>
          </p:cNvSpPr>
          <p:nvPr>
            <p:ph type="pic" sz="quarter" idx="15"/>
          </p:nvPr>
        </p:nvSpPr>
        <p:spPr>
          <a:xfrm>
            <a:off x="449262" y="1765300"/>
            <a:ext cx="1411200" cy="1411200"/>
          </a:xfrm>
          <a:prstGeom prst="ellipse">
            <a:avLst/>
          </a:prstGeom>
          <a:solidFill>
            <a:srgbClr val="303030"/>
          </a:solidFill>
        </p:spPr>
        <p:txBody>
          <a:bodyPr/>
          <a:lstStyle>
            <a:lvl1pPr algn="ctr">
              <a:defRPr sz="1000"/>
            </a:lvl1pPr>
          </a:lstStyle>
          <a:p>
            <a:r>
              <a:rPr lang="en-US"/>
              <a:t>Click icon to add picture</a:t>
            </a:r>
            <a:endParaRPr lang="en-GB" dirty="0"/>
          </a:p>
        </p:txBody>
      </p:sp>
      <p:sp>
        <p:nvSpPr>
          <p:cNvPr id="11" name="Text Placeholder 10">
            <a:extLst>
              <a:ext uri="{FF2B5EF4-FFF2-40B4-BE49-F238E27FC236}">
                <a16:creationId xmlns:a16="http://schemas.microsoft.com/office/drawing/2014/main" id="{9CEE54CF-6FBA-49FA-B6E1-A23C268E1808}"/>
              </a:ext>
            </a:extLst>
          </p:cNvPr>
          <p:cNvSpPr>
            <a:spLocks noGrp="1"/>
          </p:cNvSpPr>
          <p:nvPr>
            <p:ph type="body" sz="quarter" idx="16"/>
          </p:nvPr>
        </p:nvSpPr>
        <p:spPr>
          <a:xfrm>
            <a:off x="2106000" y="1765300"/>
            <a:ext cx="3347261" cy="1112371"/>
          </a:xfrm>
        </p:spPr>
        <p:txBody>
          <a:bodyPr/>
          <a:lstStyle>
            <a:lvl1pPr>
              <a:lnSpc>
                <a:spcPct val="100000"/>
              </a:lnSpc>
              <a:defRPr sz="2000"/>
            </a:lvl1pPr>
            <a:lvl2pPr>
              <a:lnSpc>
                <a:spcPct val="100000"/>
              </a:lnSpc>
              <a:defRPr sz="2000"/>
            </a:lvl2pPr>
            <a:lvl3pPr marL="0" indent="0">
              <a:lnSpc>
                <a:spcPct val="100000"/>
              </a:lnSpc>
              <a:buNone/>
              <a:tabLst>
                <a:tab pos="216000" algn="l"/>
              </a:tabLst>
              <a:defRPr sz="2000"/>
            </a:lvl3pPr>
          </a:lstStyle>
          <a:p>
            <a:pPr lvl="0"/>
            <a:r>
              <a:rPr lang="en-US"/>
              <a:t>Click to edit Master text styles</a:t>
            </a:r>
          </a:p>
          <a:p>
            <a:pPr lvl="1"/>
            <a:r>
              <a:rPr lang="en-US"/>
              <a:t>Second level</a:t>
            </a:r>
          </a:p>
        </p:txBody>
      </p:sp>
      <p:sp>
        <p:nvSpPr>
          <p:cNvPr id="12" name="Text Placeholder 10">
            <a:extLst>
              <a:ext uri="{FF2B5EF4-FFF2-40B4-BE49-F238E27FC236}">
                <a16:creationId xmlns:a16="http://schemas.microsoft.com/office/drawing/2014/main" id="{EE41C08A-59E5-4202-A537-BEDA3E9A53D1}"/>
              </a:ext>
            </a:extLst>
          </p:cNvPr>
          <p:cNvSpPr>
            <a:spLocks noGrp="1"/>
          </p:cNvSpPr>
          <p:nvPr>
            <p:ph type="body" sz="quarter" idx="17"/>
          </p:nvPr>
        </p:nvSpPr>
        <p:spPr>
          <a:xfrm>
            <a:off x="449261" y="4428000"/>
            <a:ext cx="5004000" cy="1701338"/>
          </a:xfrm>
        </p:spPr>
        <p:txBody>
          <a:bodyPr/>
          <a:lstStyle>
            <a:lvl1pPr>
              <a:defRPr sz="2000"/>
            </a:lvl1pPr>
            <a:lvl2pPr>
              <a:defRPr sz="2000"/>
            </a:lvl2pPr>
            <a:lvl3pPr>
              <a:buClr>
                <a:srgbClr val="FC515B"/>
              </a:buClr>
              <a:defRPr sz="2000"/>
            </a:lvl3pPr>
            <a:lvl4pPr>
              <a:buClr>
                <a:srgbClr val="FC515B"/>
              </a:buClr>
              <a:defRPr sz="2000"/>
            </a:lvl4pPr>
            <a:lvl5pPr>
              <a:buClr>
                <a:srgbClr val="FC515B"/>
              </a:buCl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4" name="Picture Placeholder 8">
            <a:extLst>
              <a:ext uri="{FF2B5EF4-FFF2-40B4-BE49-F238E27FC236}">
                <a16:creationId xmlns:a16="http://schemas.microsoft.com/office/drawing/2014/main" id="{DEB11991-F3D8-478B-B274-2D3DB98C6028}"/>
              </a:ext>
            </a:extLst>
          </p:cNvPr>
          <p:cNvSpPr>
            <a:spLocks noGrp="1" noChangeAspect="1"/>
          </p:cNvSpPr>
          <p:nvPr>
            <p:ph type="pic" sz="quarter" idx="18"/>
          </p:nvPr>
        </p:nvSpPr>
        <p:spPr>
          <a:xfrm>
            <a:off x="6096001" y="1765300"/>
            <a:ext cx="1411200" cy="1411200"/>
          </a:xfrm>
          <a:prstGeom prst="ellipse">
            <a:avLst/>
          </a:prstGeom>
          <a:solidFill>
            <a:srgbClr val="303030"/>
          </a:solidFill>
        </p:spPr>
        <p:txBody>
          <a:bodyPr/>
          <a:lstStyle>
            <a:lvl1pPr algn="ctr">
              <a:defRPr sz="1000"/>
            </a:lvl1pPr>
          </a:lstStyle>
          <a:p>
            <a:r>
              <a:rPr lang="en-US"/>
              <a:t>Click icon to add picture</a:t>
            </a:r>
            <a:endParaRPr lang="en-GB" dirty="0"/>
          </a:p>
        </p:txBody>
      </p:sp>
      <p:sp>
        <p:nvSpPr>
          <p:cNvPr id="15" name="Text Placeholder 10">
            <a:extLst>
              <a:ext uri="{FF2B5EF4-FFF2-40B4-BE49-F238E27FC236}">
                <a16:creationId xmlns:a16="http://schemas.microsoft.com/office/drawing/2014/main" id="{442B94F0-BFE5-4C84-B012-FB4F3F6981E9}"/>
              </a:ext>
            </a:extLst>
          </p:cNvPr>
          <p:cNvSpPr>
            <a:spLocks noGrp="1"/>
          </p:cNvSpPr>
          <p:nvPr>
            <p:ph type="body" sz="quarter" idx="19"/>
          </p:nvPr>
        </p:nvSpPr>
        <p:spPr>
          <a:xfrm>
            <a:off x="7752739" y="1765300"/>
            <a:ext cx="3347261" cy="1112371"/>
          </a:xfrm>
        </p:spPr>
        <p:txBody>
          <a:bodyPr/>
          <a:lstStyle>
            <a:lvl1pPr>
              <a:lnSpc>
                <a:spcPct val="100000"/>
              </a:lnSpc>
              <a:defRPr sz="2000"/>
            </a:lvl1pPr>
            <a:lvl2pPr>
              <a:lnSpc>
                <a:spcPct val="100000"/>
              </a:lnSpc>
              <a:defRPr sz="2000"/>
            </a:lvl2pPr>
            <a:lvl3pPr marL="0" indent="0">
              <a:lnSpc>
                <a:spcPct val="100000"/>
              </a:lnSpc>
              <a:buNone/>
              <a:tabLst>
                <a:tab pos="216000" algn="l"/>
              </a:tabLst>
              <a:defRPr sz="2000"/>
            </a:lvl3pPr>
          </a:lstStyle>
          <a:p>
            <a:pPr lvl="0"/>
            <a:r>
              <a:rPr lang="en-US"/>
              <a:t>Click to edit Master text styles</a:t>
            </a:r>
          </a:p>
          <a:p>
            <a:pPr lvl="1"/>
            <a:r>
              <a:rPr lang="en-US"/>
              <a:t>Second level</a:t>
            </a:r>
          </a:p>
        </p:txBody>
      </p:sp>
      <p:sp>
        <p:nvSpPr>
          <p:cNvPr id="16" name="Text Placeholder 10">
            <a:extLst>
              <a:ext uri="{FF2B5EF4-FFF2-40B4-BE49-F238E27FC236}">
                <a16:creationId xmlns:a16="http://schemas.microsoft.com/office/drawing/2014/main" id="{45647B16-4D88-4597-A348-65B621189747}"/>
              </a:ext>
            </a:extLst>
          </p:cNvPr>
          <p:cNvSpPr>
            <a:spLocks noGrp="1"/>
          </p:cNvSpPr>
          <p:nvPr>
            <p:ph type="body" sz="quarter" idx="20"/>
          </p:nvPr>
        </p:nvSpPr>
        <p:spPr>
          <a:xfrm>
            <a:off x="6096000" y="4427999"/>
            <a:ext cx="5004000" cy="1701339"/>
          </a:xfrm>
        </p:spPr>
        <p:txBody>
          <a:bodyPr/>
          <a:lstStyle>
            <a:lvl1pPr>
              <a:defRPr sz="2000"/>
            </a:lvl1pPr>
            <a:lvl2pPr>
              <a:defRPr sz="2000"/>
            </a:lvl2pPr>
            <a:lvl3pPr>
              <a:buClr>
                <a:srgbClr val="FC515B"/>
              </a:buClr>
              <a:defRPr sz="2000"/>
            </a:lvl3pPr>
            <a:lvl4pPr>
              <a:buClr>
                <a:srgbClr val="FC515B"/>
              </a:buClr>
              <a:defRPr sz="2000"/>
            </a:lvl4pPr>
            <a:lvl5pPr>
              <a:buClr>
                <a:srgbClr val="FC515B"/>
              </a:buCl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8" name="Text Placeholder 7">
            <a:extLst>
              <a:ext uri="{FF2B5EF4-FFF2-40B4-BE49-F238E27FC236}">
                <a16:creationId xmlns:a16="http://schemas.microsoft.com/office/drawing/2014/main" id="{98C7EA3C-78E3-4374-8445-41D4D1E2D2CF}"/>
              </a:ext>
            </a:extLst>
          </p:cNvPr>
          <p:cNvSpPr>
            <a:spLocks noGrp="1"/>
          </p:cNvSpPr>
          <p:nvPr>
            <p:ph type="body" sz="quarter" idx="13"/>
          </p:nvPr>
        </p:nvSpPr>
        <p:spPr>
          <a:xfrm>
            <a:off x="449263" y="874801"/>
            <a:ext cx="5646737" cy="442826"/>
          </a:xfrm>
        </p:spPr>
        <p:txBody>
          <a:bodyPr/>
          <a:lstStyle>
            <a:lvl1pPr>
              <a:defRPr sz="2800">
                <a:solidFill>
                  <a:srgbClr val="303030"/>
                </a:solidFill>
                <a:latin typeface="+mn-lt"/>
              </a:defRPr>
            </a:lvl1pPr>
          </a:lstStyle>
          <a:p>
            <a:pPr lvl="0"/>
            <a:r>
              <a:rPr lang="en-US"/>
              <a:t>Click to edit Master text styles</a:t>
            </a:r>
          </a:p>
        </p:txBody>
      </p:sp>
      <p:sp>
        <p:nvSpPr>
          <p:cNvPr id="7" name="Text Placeholder 6">
            <a:extLst>
              <a:ext uri="{FF2B5EF4-FFF2-40B4-BE49-F238E27FC236}">
                <a16:creationId xmlns:a16="http://schemas.microsoft.com/office/drawing/2014/main" id="{916410AA-00BD-4ABA-99F6-8D6D774F426E}"/>
              </a:ext>
            </a:extLst>
          </p:cNvPr>
          <p:cNvSpPr>
            <a:spLocks noGrp="1"/>
          </p:cNvSpPr>
          <p:nvPr>
            <p:ph type="body" sz="quarter" idx="21"/>
          </p:nvPr>
        </p:nvSpPr>
        <p:spPr>
          <a:xfrm>
            <a:off x="2106000" y="3204000"/>
            <a:ext cx="3347261" cy="628650"/>
          </a:xfrm>
        </p:spPr>
        <p:txBody>
          <a:bodyPr/>
          <a:lstStyle>
            <a:lvl1pPr>
              <a:defRPr sz="2000"/>
            </a:lvl1pPr>
          </a:lstStyle>
          <a:p>
            <a:pPr lvl="0"/>
            <a:r>
              <a:rPr lang="en-US"/>
              <a:t>Click to edit Master text styles</a:t>
            </a:r>
          </a:p>
        </p:txBody>
      </p:sp>
      <p:sp>
        <p:nvSpPr>
          <p:cNvPr id="19" name="Text Placeholder 6">
            <a:extLst>
              <a:ext uri="{FF2B5EF4-FFF2-40B4-BE49-F238E27FC236}">
                <a16:creationId xmlns:a16="http://schemas.microsoft.com/office/drawing/2014/main" id="{689A3393-A2D0-4995-B757-9B2DE7D6E2D4}"/>
              </a:ext>
            </a:extLst>
          </p:cNvPr>
          <p:cNvSpPr>
            <a:spLocks noGrp="1"/>
          </p:cNvSpPr>
          <p:nvPr>
            <p:ph type="body" sz="quarter" idx="22"/>
          </p:nvPr>
        </p:nvSpPr>
        <p:spPr>
          <a:xfrm>
            <a:off x="7752739" y="3204000"/>
            <a:ext cx="3347261" cy="628650"/>
          </a:xfrm>
        </p:spPr>
        <p:txBody>
          <a:bodyPr/>
          <a:lstStyle>
            <a:lvl1pPr>
              <a:defRPr sz="2000"/>
            </a:lvl1pPr>
          </a:lstStyle>
          <a:p>
            <a:pPr lvl="0"/>
            <a:r>
              <a:rPr lang="en-US"/>
              <a:t>Click to edit Master text styles</a:t>
            </a:r>
          </a:p>
        </p:txBody>
      </p:sp>
      <p:sp>
        <p:nvSpPr>
          <p:cNvPr id="13" name="Text Placeholder 13">
            <a:extLst>
              <a:ext uri="{FF2B5EF4-FFF2-40B4-BE49-F238E27FC236}">
                <a16:creationId xmlns:a16="http://schemas.microsoft.com/office/drawing/2014/main" id="{FD7795D1-5CE9-472C-A72C-9D53354B1F83}"/>
              </a:ext>
            </a:extLst>
          </p:cNvPr>
          <p:cNvSpPr>
            <a:spLocks noGrp="1"/>
          </p:cNvSpPr>
          <p:nvPr>
            <p:ph type="body" sz="quarter" idx="56" hasCustomPrompt="1"/>
          </p:nvPr>
        </p:nvSpPr>
        <p:spPr>
          <a:xfrm>
            <a:off x="10472400" y="478800"/>
            <a:ext cx="1443600" cy="169920"/>
          </a:xfrm>
          <a:ln>
            <a:noFill/>
          </a:ln>
        </p:spPr>
        <p:txBody>
          <a:bodyPr lIns="0" anchor="ctr" anchorCtr="0">
            <a:noAutofit/>
          </a:bodyPr>
          <a:lstStyle>
            <a:lvl1pPr>
              <a:defRPr sz="1200">
                <a:solidFill>
                  <a:srgbClr val="000000"/>
                </a:solidFill>
                <a:latin typeface="+mn-lt"/>
              </a:defRPr>
            </a:lvl1pPr>
          </a:lstStyle>
          <a:p>
            <a:pPr lvl="0"/>
            <a:r>
              <a:rPr lang="en-GB" dirty="0"/>
              <a:t>Section title name</a:t>
            </a:r>
          </a:p>
        </p:txBody>
      </p:sp>
      <p:sp>
        <p:nvSpPr>
          <p:cNvPr id="17" name="Text Placeholder 15">
            <a:extLst>
              <a:ext uri="{FF2B5EF4-FFF2-40B4-BE49-F238E27FC236}">
                <a16:creationId xmlns:a16="http://schemas.microsoft.com/office/drawing/2014/main" id="{8F194394-CA94-4713-889F-8B1FEC1FE036}"/>
              </a:ext>
            </a:extLst>
          </p:cNvPr>
          <p:cNvSpPr>
            <a:spLocks noGrp="1"/>
          </p:cNvSpPr>
          <p:nvPr>
            <p:ph type="body" sz="quarter" idx="57" hasCustomPrompt="1"/>
          </p:nvPr>
        </p:nvSpPr>
        <p:spPr>
          <a:xfrm>
            <a:off x="10471200" y="662400"/>
            <a:ext cx="1720800" cy="21600"/>
          </a:xfrm>
          <a:solidFill>
            <a:srgbClr val="FC515B"/>
          </a:solidFill>
          <a:ln>
            <a:solidFill>
              <a:srgbClr val="FC515B"/>
            </a:solidFill>
          </a:ln>
        </p:spPr>
        <p:txBody>
          <a:bodyPr>
            <a:noAutofit/>
          </a:bodyPr>
          <a:lstStyle>
            <a:lvl1pPr>
              <a:defRPr sz="100">
                <a:ln>
                  <a:noFill/>
                </a:ln>
                <a:noFill/>
              </a:defRPr>
            </a:lvl1pPr>
          </a:lstStyle>
          <a:p>
            <a:pPr lvl="0"/>
            <a:r>
              <a:rPr lang="en-GB" dirty="0"/>
              <a:t>Line Placeholder</a:t>
            </a:r>
          </a:p>
        </p:txBody>
      </p:sp>
      <p:sp>
        <p:nvSpPr>
          <p:cNvPr id="20" name="Picture Placeholder 13">
            <a:extLst>
              <a:ext uri="{FF2B5EF4-FFF2-40B4-BE49-F238E27FC236}">
                <a16:creationId xmlns:a16="http://schemas.microsoft.com/office/drawing/2014/main" id="{5E4B0660-8BE9-4EF9-A155-E652E8CA022D}"/>
              </a:ext>
            </a:extLst>
          </p:cNvPr>
          <p:cNvSpPr>
            <a:spLocks noGrp="1"/>
          </p:cNvSpPr>
          <p:nvPr>
            <p:ph type="pic" sz="quarter" idx="58"/>
          </p:nvPr>
        </p:nvSpPr>
        <p:spPr>
          <a:xfrm>
            <a:off x="10170000" y="453600"/>
            <a:ext cx="154800" cy="248400"/>
          </a:xfrm>
          <a:blipFill>
            <a:blip r:embed="rId2"/>
            <a:stretch>
              <a:fillRect/>
            </a:stretch>
          </a:blipFill>
        </p:spPr>
        <p:txBody>
          <a:bodyPr/>
          <a:lstStyle>
            <a:lvl1pPr>
              <a:defRPr sz="100">
                <a:noFill/>
              </a:defRPr>
            </a:lvl1pPr>
          </a:lstStyle>
          <a:p>
            <a:r>
              <a:rPr lang="en-US"/>
              <a:t>Click icon to add picture</a:t>
            </a:r>
            <a:endParaRPr lang="en-GB" dirty="0"/>
          </a:p>
        </p:txBody>
      </p:sp>
    </p:spTree>
    <p:extLst>
      <p:ext uri="{BB962C8B-B14F-4D97-AF65-F5344CB8AC3E}">
        <p14:creationId xmlns:p14="http://schemas.microsoft.com/office/powerpoint/2010/main" val="1606264998"/>
      </p:ext>
    </p:extLst>
  </p:cSld>
  <p:clrMapOvr>
    <a:masterClrMapping/>
  </p:clrMapOvr>
</p:sldLayout>
</file>

<file path=ppt/slideLayouts/slideLayout18.xml><?xml version="1.0" encoding="utf-8"?>
<p:sldLayout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reserve="1" userDrawn="1">
  <p:cSld name="Tombstone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1F88B-8D52-482D-BF81-189C85526805}"/>
              </a:ext>
            </a:extLst>
          </p:cNvPr>
          <p:cNvSpPr>
            <a:spLocks noGrp="1"/>
          </p:cNvSpPr>
          <p:nvPr>
            <p:ph type="title"/>
          </p:nvPr>
        </p:nvSpPr>
        <p:spPr/>
        <p:txBody>
          <a:bodyPr/>
          <a:lstStyle/>
          <a:p>
            <a:r>
              <a:rPr lang="en-US"/>
              <a:t>Click to edit Master title style</a:t>
            </a:r>
            <a:endParaRPr lang="en-GB"/>
          </a:p>
        </p:txBody>
      </p:sp>
      <p:sp>
        <p:nvSpPr>
          <p:cNvPr id="5" name="Slide Number Placeholder 4">
            <a:extLst>
              <a:ext uri="{FF2B5EF4-FFF2-40B4-BE49-F238E27FC236}">
                <a16:creationId xmlns:a16="http://schemas.microsoft.com/office/drawing/2014/main" id="{1E49F576-DBE4-4558-84E8-AEB1A240EFBB}"/>
              </a:ext>
            </a:extLst>
          </p:cNvPr>
          <p:cNvSpPr>
            <a:spLocks noGrp="1"/>
          </p:cNvSpPr>
          <p:nvPr>
            <p:ph type="sldNum" sz="quarter" idx="12"/>
          </p:nvPr>
        </p:nvSpPr>
        <p:spPr/>
        <p:txBody>
          <a:bodyPr/>
          <a:lstStyle>
            <a:lvl1pPr>
              <a:defRPr>
                <a:solidFill>
                  <a:srgbClr val="303030"/>
                </a:solidFill>
              </a:defRPr>
            </a:lvl1pPr>
          </a:lstStyle>
          <a:p>
            <a:fld id="{AE40F04C-0113-48AC-B208-C432829543B5}" type="slidenum">
              <a:rPr lang="en-GB" smtClean="0"/>
              <a:pPr/>
              <a:t>‹#›</a:t>
            </a:fld>
            <a:endParaRPr lang="en-GB" dirty="0"/>
          </a:p>
        </p:txBody>
      </p:sp>
      <p:sp>
        <p:nvSpPr>
          <p:cNvPr id="11" name="Picture Placeholder 10">
            <a:extLst>
              <a:ext uri="{FF2B5EF4-FFF2-40B4-BE49-F238E27FC236}">
                <a16:creationId xmlns:a16="http://schemas.microsoft.com/office/drawing/2014/main" id="{D33AAECA-AEAF-4004-93AA-0C938CD6D04E}"/>
              </a:ext>
            </a:extLst>
          </p:cNvPr>
          <p:cNvSpPr>
            <a:spLocks noGrp="1"/>
          </p:cNvSpPr>
          <p:nvPr>
            <p:ph type="pic" sz="quarter" idx="13"/>
          </p:nvPr>
        </p:nvSpPr>
        <p:spPr>
          <a:xfrm>
            <a:off x="581891" y="1897812"/>
            <a:ext cx="2449902" cy="1210834"/>
          </a:xfrm>
          <a:noFill/>
        </p:spPr>
        <p:txBody>
          <a:bodyPr/>
          <a:lstStyle/>
          <a:p>
            <a:r>
              <a:rPr lang="en-US"/>
              <a:t>Click icon to add picture</a:t>
            </a:r>
            <a:endParaRPr lang="en-GB"/>
          </a:p>
        </p:txBody>
      </p:sp>
      <p:sp>
        <p:nvSpPr>
          <p:cNvPr id="12" name="Picture Placeholder 10">
            <a:extLst>
              <a:ext uri="{FF2B5EF4-FFF2-40B4-BE49-F238E27FC236}">
                <a16:creationId xmlns:a16="http://schemas.microsoft.com/office/drawing/2014/main" id="{276D43D8-BE6E-4E29-BBDF-D81138C2FE65}"/>
              </a:ext>
            </a:extLst>
          </p:cNvPr>
          <p:cNvSpPr>
            <a:spLocks noGrp="1"/>
          </p:cNvSpPr>
          <p:nvPr>
            <p:ph type="pic" sz="quarter" idx="14"/>
          </p:nvPr>
        </p:nvSpPr>
        <p:spPr>
          <a:xfrm>
            <a:off x="3441698" y="1897812"/>
            <a:ext cx="2449902" cy="1210834"/>
          </a:xfrm>
          <a:noFill/>
        </p:spPr>
        <p:txBody>
          <a:bodyPr/>
          <a:lstStyle/>
          <a:p>
            <a:r>
              <a:rPr lang="en-US"/>
              <a:t>Click icon to add picture</a:t>
            </a:r>
            <a:endParaRPr lang="en-GB"/>
          </a:p>
        </p:txBody>
      </p:sp>
      <p:sp>
        <p:nvSpPr>
          <p:cNvPr id="13" name="Picture Placeholder 10">
            <a:extLst>
              <a:ext uri="{FF2B5EF4-FFF2-40B4-BE49-F238E27FC236}">
                <a16:creationId xmlns:a16="http://schemas.microsoft.com/office/drawing/2014/main" id="{17366548-1F6D-484A-A759-D06BB4F0D8B0}"/>
              </a:ext>
            </a:extLst>
          </p:cNvPr>
          <p:cNvSpPr>
            <a:spLocks noGrp="1"/>
          </p:cNvSpPr>
          <p:nvPr>
            <p:ph type="pic" sz="quarter" idx="15"/>
          </p:nvPr>
        </p:nvSpPr>
        <p:spPr>
          <a:xfrm>
            <a:off x="6301505" y="1897812"/>
            <a:ext cx="2449902" cy="1210834"/>
          </a:xfrm>
          <a:noFill/>
        </p:spPr>
        <p:txBody>
          <a:bodyPr/>
          <a:lstStyle/>
          <a:p>
            <a:r>
              <a:rPr lang="en-US"/>
              <a:t>Click icon to add picture</a:t>
            </a:r>
            <a:endParaRPr lang="en-GB"/>
          </a:p>
        </p:txBody>
      </p:sp>
      <p:sp>
        <p:nvSpPr>
          <p:cNvPr id="14" name="Picture Placeholder 10">
            <a:extLst>
              <a:ext uri="{FF2B5EF4-FFF2-40B4-BE49-F238E27FC236}">
                <a16:creationId xmlns:a16="http://schemas.microsoft.com/office/drawing/2014/main" id="{64063A26-F895-4883-8DFF-24D69749AAEC}"/>
              </a:ext>
            </a:extLst>
          </p:cNvPr>
          <p:cNvSpPr>
            <a:spLocks noGrp="1"/>
          </p:cNvSpPr>
          <p:nvPr>
            <p:ph type="pic" sz="quarter" idx="16"/>
          </p:nvPr>
        </p:nvSpPr>
        <p:spPr>
          <a:xfrm>
            <a:off x="9161312" y="1897812"/>
            <a:ext cx="2449902" cy="1210834"/>
          </a:xfrm>
          <a:noFill/>
        </p:spPr>
        <p:txBody>
          <a:bodyPr/>
          <a:lstStyle/>
          <a:p>
            <a:r>
              <a:rPr lang="en-US"/>
              <a:t>Click icon to add picture</a:t>
            </a:r>
            <a:endParaRPr lang="en-GB"/>
          </a:p>
        </p:txBody>
      </p:sp>
      <p:sp>
        <p:nvSpPr>
          <p:cNvPr id="16" name="Text Placeholder 7">
            <a:extLst>
              <a:ext uri="{FF2B5EF4-FFF2-40B4-BE49-F238E27FC236}">
                <a16:creationId xmlns:a16="http://schemas.microsoft.com/office/drawing/2014/main" id="{87E2AF08-1A67-4CB9-8E0A-D1D5E2A429BE}"/>
              </a:ext>
            </a:extLst>
          </p:cNvPr>
          <p:cNvSpPr>
            <a:spLocks noGrp="1"/>
          </p:cNvSpPr>
          <p:nvPr>
            <p:ph type="body" sz="quarter" idx="26"/>
          </p:nvPr>
        </p:nvSpPr>
        <p:spPr>
          <a:xfrm>
            <a:off x="449263" y="874801"/>
            <a:ext cx="5646737" cy="442826"/>
          </a:xfrm>
        </p:spPr>
        <p:txBody>
          <a:bodyPr/>
          <a:lstStyle>
            <a:lvl1pPr>
              <a:defRPr sz="2800">
                <a:solidFill>
                  <a:srgbClr val="303030"/>
                </a:solidFill>
                <a:latin typeface="+mn-lt"/>
              </a:defRPr>
            </a:lvl1pPr>
          </a:lstStyle>
          <a:p>
            <a:pPr lvl="0"/>
            <a:r>
              <a:rPr lang="en-US"/>
              <a:t>Click to edit Master text styles</a:t>
            </a:r>
          </a:p>
        </p:txBody>
      </p:sp>
      <p:sp>
        <p:nvSpPr>
          <p:cNvPr id="9" name="Text Placeholder 13">
            <a:extLst>
              <a:ext uri="{FF2B5EF4-FFF2-40B4-BE49-F238E27FC236}">
                <a16:creationId xmlns:a16="http://schemas.microsoft.com/office/drawing/2014/main" id="{E0C92120-F4F9-46ED-A8DA-556BFD9CFE77}"/>
              </a:ext>
            </a:extLst>
          </p:cNvPr>
          <p:cNvSpPr>
            <a:spLocks noGrp="1"/>
          </p:cNvSpPr>
          <p:nvPr>
            <p:ph type="body" sz="quarter" idx="56" hasCustomPrompt="1"/>
          </p:nvPr>
        </p:nvSpPr>
        <p:spPr>
          <a:xfrm>
            <a:off x="10472400" y="478800"/>
            <a:ext cx="1443600" cy="169920"/>
          </a:xfrm>
          <a:ln>
            <a:noFill/>
          </a:ln>
        </p:spPr>
        <p:txBody>
          <a:bodyPr lIns="0" anchor="ctr" anchorCtr="0">
            <a:noAutofit/>
          </a:bodyPr>
          <a:lstStyle>
            <a:lvl1pPr>
              <a:defRPr sz="1200">
                <a:solidFill>
                  <a:srgbClr val="000000"/>
                </a:solidFill>
                <a:latin typeface="+mn-lt"/>
              </a:defRPr>
            </a:lvl1pPr>
          </a:lstStyle>
          <a:p>
            <a:pPr lvl="0"/>
            <a:r>
              <a:rPr lang="en-GB" dirty="0"/>
              <a:t>Section title name</a:t>
            </a:r>
          </a:p>
        </p:txBody>
      </p:sp>
      <p:sp>
        <p:nvSpPr>
          <p:cNvPr id="10" name="Text Placeholder 15">
            <a:extLst>
              <a:ext uri="{FF2B5EF4-FFF2-40B4-BE49-F238E27FC236}">
                <a16:creationId xmlns:a16="http://schemas.microsoft.com/office/drawing/2014/main" id="{A0A4A5A4-808B-49EA-86C2-6288E3C9974F}"/>
              </a:ext>
            </a:extLst>
          </p:cNvPr>
          <p:cNvSpPr>
            <a:spLocks noGrp="1"/>
          </p:cNvSpPr>
          <p:nvPr>
            <p:ph type="body" sz="quarter" idx="57" hasCustomPrompt="1"/>
          </p:nvPr>
        </p:nvSpPr>
        <p:spPr>
          <a:xfrm>
            <a:off x="10471200" y="662400"/>
            <a:ext cx="1720800" cy="21600"/>
          </a:xfrm>
          <a:solidFill>
            <a:srgbClr val="FC515B"/>
          </a:solidFill>
          <a:ln>
            <a:solidFill>
              <a:srgbClr val="FC515B"/>
            </a:solidFill>
          </a:ln>
        </p:spPr>
        <p:txBody>
          <a:bodyPr>
            <a:noAutofit/>
          </a:bodyPr>
          <a:lstStyle>
            <a:lvl1pPr>
              <a:defRPr sz="100">
                <a:ln>
                  <a:noFill/>
                </a:ln>
                <a:noFill/>
              </a:defRPr>
            </a:lvl1pPr>
          </a:lstStyle>
          <a:p>
            <a:pPr lvl="0"/>
            <a:r>
              <a:rPr lang="en-GB" dirty="0"/>
              <a:t>Line Placeholder</a:t>
            </a:r>
          </a:p>
        </p:txBody>
      </p:sp>
      <p:sp>
        <p:nvSpPr>
          <p:cNvPr id="15" name="Picture Placeholder 13">
            <a:extLst>
              <a:ext uri="{FF2B5EF4-FFF2-40B4-BE49-F238E27FC236}">
                <a16:creationId xmlns:a16="http://schemas.microsoft.com/office/drawing/2014/main" id="{4C89096F-4B8B-4957-804B-57726D5EF62E}"/>
              </a:ext>
            </a:extLst>
          </p:cNvPr>
          <p:cNvSpPr>
            <a:spLocks noGrp="1"/>
          </p:cNvSpPr>
          <p:nvPr>
            <p:ph type="pic" sz="quarter" idx="58"/>
          </p:nvPr>
        </p:nvSpPr>
        <p:spPr>
          <a:xfrm>
            <a:off x="10170000" y="453600"/>
            <a:ext cx="154800" cy="248400"/>
          </a:xfrm>
          <a:blipFill>
            <a:blip r:embed="rId2"/>
            <a:stretch>
              <a:fillRect/>
            </a:stretch>
          </a:blipFill>
        </p:spPr>
        <p:txBody>
          <a:bodyPr/>
          <a:lstStyle>
            <a:lvl1pPr>
              <a:defRPr sz="100">
                <a:noFill/>
              </a:defRPr>
            </a:lvl1pPr>
          </a:lstStyle>
          <a:p>
            <a:r>
              <a:rPr lang="en-US"/>
              <a:t>Click icon to add picture</a:t>
            </a:r>
            <a:endParaRPr lang="en-GB" dirty="0"/>
          </a:p>
        </p:txBody>
      </p:sp>
    </p:spTree>
    <p:extLst>
      <p:ext uri="{BB962C8B-B14F-4D97-AF65-F5344CB8AC3E}">
        <p14:creationId xmlns:p14="http://schemas.microsoft.com/office/powerpoint/2010/main" val="3342437575"/>
      </p:ext>
    </p:extLst>
  </p:cSld>
  <p:clrMapOvr>
    <a:masterClrMapping/>
  </p:clrMapOvr>
</p:sldLayout>
</file>

<file path=ppt/slideLayouts/slideLayout19.xml><?xml version="1.0" encoding="utf-8"?>
<p:sldLayout xmlns:a16="http://schemas.microsoft.com/office/drawing/2014/main" xmlns:mc="http://schemas.openxmlformats.org/markup-compatibility/2006" xmlns:p14="http://schemas.microsoft.com/office/powerpoint/2010/main"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E0A07D-9301-491E-8623-B7B180EC7373}"/>
              </a:ext>
            </a:extLst>
          </p:cNvPr>
          <p:cNvSpPr>
            <a:spLocks noGrp="1"/>
          </p:cNvSpPr>
          <p:nvPr>
            <p:ph type="title"/>
          </p:nvPr>
        </p:nvSpPr>
        <p:spPr/>
        <p:txBody>
          <a:bodyPr/>
          <a:lstStyle/>
          <a:p>
            <a:r>
              <a:rPr lang="en-US"/>
              <a:t>Click to edit Master title style</a:t>
            </a:r>
            <a:endParaRPr lang="en-GB"/>
          </a:p>
        </p:txBody>
      </p:sp>
      <p:sp>
        <p:nvSpPr>
          <p:cNvPr id="5" name="Slide Number Placeholder 4">
            <a:extLst>
              <a:ext uri="{FF2B5EF4-FFF2-40B4-BE49-F238E27FC236}">
                <a16:creationId xmlns:a16="http://schemas.microsoft.com/office/drawing/2014/main" id="{F70B5D14-1CB2-406C-8D02-2A0EE9617528}"/>
              </a:ext>
            </a:extLst>
          </p:cNvPr>
          <p:cNvSpPr>
            <a:spLocks noGrp="1"/>
          </p:cNvSpPr>
          <p:nvPr>
            <p:ph type="sldNum" sz="quarter" idx="12"/>
          </p:nvPr>
        </p:nvSpPr>
        <p:spPr/>
        <p:txBody>
          <a:bodyPr/>
          <a:lstStyle>
            <a:lvl1pPr>
              <a:defRPr>
                <a:solidFill>
                  <a:srgbClr val="303030"/>
                </a:solidFill>
              </a:defRPr>
            </a:lvl1pPr>
          </a:lstStyle>
          <a:p>
            <a:fld id="{AE40F04C-0113-48AC-B208-C432829543B5}" type="slidenum">
              <a:rPr lang="en-GB" smtClean="0"/>
              <a:pPr/>
              <a:t>‹#›</a:t>
            </a:fld>
            <a:endParaRPr lang="en-GB" dirty="0"/>
          </a:p>
        </p:txBody>
      </p:sp>
      <p:sp>
        <p:nvSpPr>
          <p:cNvPr id="8" name="Text Placeholder 7">
            <a:extLst>
              <a:ext uri="{FF2B5EF4-FFF2-40B4-BE49-F238E27FC236}">
                <a16:creationId xmlns:a16="http://schemas.microsoft.com/office/drawing/2014/main" id="{6B2305D9-5707-4D8B-AFD3-912E7B460BA7}"/>
              </a:ext>
            </a:extLst>
          </p:cNvPr>
          <p:cNvSpPr>
            <a:spLocks noGrp="1"/>
          </p:cNvSpPr>
          <p:nvPr>
            <p:ph type="body" sz="quarter" idx="13" hasCustomPrompt="1"/>
          </p:nvPr>
        </p:nvSpPr>
        <p:spPr>
          <a:xfrm>
            <a:off x="449262" y="1765300"/>
            <a:ext cx="1252954" cy="582613"/>
          </a:xfrm>
          <a:solidFill>
            <a:srgbClr val="CBCBCB"/>
          </a:solidFill>
        </p:spPr>
        <p:txBody>
          <a:bodyPr anchor="ctr"/>
          <a:lstStyle>
            <a:lvl1pPr algn="ctr">
              <a:defRPr sz="1800">
                <a:solidFill>
                  <a:srgbClr val="000000"/>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0000</a:t>
            </a:r>
            <a:endParaRPr lang="en-GB" dirty="0"/>
          </a:p>
        </p:txBody>
      </p:sp>
      <p:sp>
        <p:nvSpPr>
          <p:cNvPr id="18" name="Text Placeholder 7">
            <a:extLst>
              <a:ext uri="{FF2B5EF4-FFF2-40B4-BE49-F238E27FC236}">
                <a16:creationId xmlns:a16="http://schemas.microsoft.com/office/drawing/2014/main" id="{5799B4EC-0D9D-4169-8208-222381382C22}"/>
              </a:ext>
            </a:extLst>
          </p:cNvPr>
          <p:cNvSpPr>
            <a:spLocks noGrp="1"/>
          </p:cNvSpPr>
          <p:nvPr>
            <p:ph type="body" sz="quarter" idx="14" hasCustomPrompt="1"/>
          </p:nvPr>
        </p:nvSpPr>
        <p:spPr>
          <a:xfrm>
            <a:off x="1727373" y="1765300"/>
            <a:ext cx="1252954" cy="582613"/>
          </a:xfrm>
          <a:solidFill>
            <a:srgbClr val="FC515B"/>
          </a:solidFill>
        </p:spPr>
        <p:txBody>
          <a:bodyPr anchor="ctr"/>
          <a:lstStyle>
            <a:lvl1pPr algn="ctr">
              <a:defRPr sz="1800">
                <a:solidFill>
                  <a:srgbClr val="FFFFFF"/>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0000</a:t>
            </a:r>
            <a:endParaRPr lang="en-GB" dirty="0"/>
          </a:p>
        </p:txBody>
      </p:sp>
      <p:sp>
        <p:nvSpPr>
          <p:cNvPr id="19" name="Text Placeholder 7">
            <a:extLst>
              <a:ext uri="{FF2B5EF4-FFF2-40B4-BE49-F238E27FC236}">
                <a16:creationId xmlns:a16="http://schemas.microsoft.com/office/drawing/2014/main" id="{4427CA06-443D-435C-8140-FA6FC3065B82}"/>
              </a:ext>
            </a:extLst>
          </p:cNvPr>
          <p:cNvSpPr>
            <a:spLocks noGrp="1"/>
          </p:cNvSpPr>
          <p:nvPr>
            <p:ph type="body" sz="quarter" idx="15" hasCustomPrompt="1"/>
          </p:nvPr>
        </p:nvSpPr>
        <p:spPr>
          <a:xfrm>
            <a:off x="3005484" y="1765300"/>
            <a:ext cx="1252954" cy="582613"/>
          </a:xfrm>
          <a:solidFill>
            <a:srgbClr val="CBCBCB"/>
          </a:solidFill>
        </p:spPr>
        <p:txBody>
          <a:bodyPr anchor="ctr"/>
          <a:lstStyle>
            <a:lvl1pPr algn="ctr">
              <a:defRPr sz="1800">
                <a:solidFill>
                  <a:srgbClr val="000000"/>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0000</a:t>
            </a:r>
            <a:endParaRPr lang="en-GB" dirty="0"/>
          </a:p>
        </p:txBody>
      </p:sp>
      <p:sp>
        <p:nvSpPr>
          <p:cNvPr id="20" name="Text Placeholder 7">
            <a:extLst>
              <a:ext uri="{FF2B5EF4-FFF2-40B4-BE49-F238E27FC236}">
                <a16:creationId xmlns:a16="http://schemas.microsoft.com/office/drawing/2014/main" id="{AFC47942-411E-45EF-8CBB-FA05B39F0A1E}"/>
              </a:ext>
            </a:extLst>
          </p:cNvPr>
          <p:cNvSpPr>
            <a:spLocks noGrp="1"/>
          </p:cNvSpPr>
          <p:nvPr>
            <p:ph type="body" sz="quarter" idx="16" hasCustomPrompt="1"/>
          </p:nvPr>
        </p:nvSpPr>
        <p:spPr>
          <a:xfrm>
            <a:off x="4283595" y="1765300"/>
            <a:ext cx="1252954" cy="582613"/>
          </a:xfrm>
          <a:solidFill>
            <a:srgbClr val="FC515B"/>
          </a:solidFill>
        </p:spPr>
        <p:txBody>
          <a:bodyPr anchor="ctr"/>
          <a:lstStyle>
            <a:lvl1pPr algn="ctr">
              <a:defRPr sz="1800">
                <a:solidFill>
                  <a:srgbClr val="FFFFFF"/>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0000</a:t>
            </a:r>
            <a:endParaRPr lang="en-GB" dirty="0"/>
          </a:p>
        </p:txBody>
      </p:sp>
      <p:sp>
        <p:nvSpPr>
          <p:cNvPr id="21" name="Text Placeholder 7">
            <a:extLst>
              <a:ext uri="{FF2B5EF4-FFF2-40B4-BE49-F238E27FC236}">
                <a16:creationId xmlns:a16="http://schemas.microsoft.com/office/drawing/2014/main" id="{2FBE7E2C-2D27-4F6C-8F77-9B8142C61D61}"/>
              </a:ext>
            </a:extLst>
          </p:cNvPr>
          <p:cNvSpPr>
            <a:spLocks noGrp="1"/>
          </p:cNvSpPr>
          <p:nvPr>
            <p:ph type="body" sz="quarter" idx="17" hasCustomPrompt="1"/>
          </p:nvPr>
        </p:nvSpPr>
        <p:spPr>
          <a:xfrm>
            <a:off x="5561706" y="1765300"/>
            <a:ext cx="1252954" cy="582613"/>
          </a:xfrm>
          <a:solidFill>
            <a:srgbClr val="CBCBCB"/>
          </a:solidFill>
        </p:spPr>
        <p:txBody>
          <a:bodyPr anchor="ctr"/>
          <a:lstStyle>
            <a:lvl1pPr algn="ctr">
              <a:defRPr sz="1800">
                <a:solidFill>
                  <a:srgbClr val="000000"/>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0000</a:t>
            </a:r>
            <a:endParaRPr lang="en-GB" dirty="0"/>
          </a:p>
        </p:txBody>
      </p:sp>
      <p:sp>
        <p:nvSpPr>
          <p:cNvPr id="22" name="Text Placeholder 7">
            <a:extLst>
              <a:ext uri="{FF2B5EF4-FFF2-40B4-BE49-F238E27FC236}">
                <a16:creationId xmlns:a16="http://schemas.microsoft.com/office/drawing/2014/main" id="{5056FF18-3D80-4275-8AFC-3415B733624D}"/>
              </a:ext>
            </a:extLst>
          </p:cNvPr>
          <p:cNvSpPr>
            <a:spLocks noGrp="1"/>
          </p:cNvSpPr>
          <p:nvPr>
            <p:ph type="body" sz="quarter" idx="18" hasCustomPrompt="1"/>
          </p:nvPr>
        </p:nvSpPr>
        <p:spPr>
          <a:xfrm>
            <a:off x="6839817" y="1765300"/>
            <a:ext cx="1252954" cy="582613"/>
          </a:xfrm>
          <a:solidFill>
            <a:srgbClr val="FC515B"/>
          </a:solidFill>
        </p:spPr>
        <p:txBody>
          <a:bodyPr anchor="ctr"/>
          <a:lstStyle>
            <a:lvl1pPr algn="ctr">
              <a:defRPr sz="1800">
                <a:solidFill>
                  <a:srgbClr val="FFFFFF"/>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0000</a:t>
            </a:r>
            <a:endParaRPr lang="en-GB" dirty="0"/>
          </a:p>
        </p:txBody>
      </p:sp>
      <p:sp>
        <p:nvSpPr>
          <p:cNvPr id="23" name="Text Placeholder 7">
            <a:extLst>
              <a:ext uri="{FF2B5EF4-FFF2-40B4-BE49-F238E27FC236}">
                <a16:creationId xmlns:a16="http://schemas.microsoft.com/office/drawing/2014/main" id="{3AE6CE3E-983D-46A8-B36E-AF39D8FC379A}"/>
              </a:ext>
            </a:extLst>
          </p:cNvPr>
          <p:cNvSpPr>
            <a:spLocks noGrp="1"/>
          </p:cNvSpPr>
          <p:nvPr>
            <p:ph type="body" sz="quarter" idx="19" hasCustomPrompt="1"/>
          </p:nvPr>
        </p:nvSpPr>
        <p:spPr>
          <a:xfrm>
            <a:off x="8117928" y="1765300"/>
            <a:ext cx="1252954" cy="582613"/>
          </a:xfrm>
          <a:solidFill>
            <a:srgbClr val="CBCBCB"/>
          </a:solidFill>
        </p:spPr>
        <p:txBody>
          <a:bodyPr anchor="ctr"/>
          <a:lstStyle>
            <a:lvl1pPr algn="ctr">
              <a:defRPr sz="1800">
                <a:solidFill>
                  <a:srgbClr val="000000"/>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0000</a:t>
            </a:r>
            <a:endParaRPr lang="en-GB" dirty="0"/>
          </a:p>
        </p:txBody>
      </p:sp>
      <p:sp>
        <p:nvSpPr>
          <p:cNvPr id="24" name="Text Placeholder 7">
            <a:extLst>
              <a:ext uri="{FF2B5EF4-FFF2-40B4-BE49-F238E27FC236}">
                <a16:creationId xmlns:a16="http://schemas.microsoft.com/office/drawing/2014/main" id="{FBB9B619-3FE2-419C-8C88-BBF20AC17B25}"/>
              </a:ext>
            </a:extLst>
          </p:cNvPr>
          <p:cNvSpPr>
            <a:spLocks noGrp="1"/>
          </p:cNvSpPr>
          <p:nvPr>
            <p:ph type="body" sz="quarter" idx="20" hasCustomPrompt="1"/>
          </p:nvPr>
        </p:nvSpPr>
        <p:spPr>
          <a:xfrm>
            <a:off x="9396038" y="1765300"/>
            <a:ext cx="1252954" cy="582613"/>
          </a:xfrm>
          <a:solidFill>
            <a:srgbClr val="FC515B"/>
          </a:solidFill>
        </p:spPr>
        <p:txBody>
          <a:bodyPr anchor="ctr"/>
          <a:lstStyle>
            <a:lvl1pPr algn="ctr">
              <a:defRPr sz="1800">
                <a:solidFill>
                  <a:srgbClr val="FFFFFF"/>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0000</a:t>
            </a:r>
            <a:endParaRPr lang="en-GB" dirty="0"/>
          </a:p>
        </p:txBody>
      </p:sp>
      <p:sp>
        <p:nvSpPr>
          <p:cNvPr id="25" name="Text Placeholder 7">
            <a:extLst>
              <a:ext uri="{FF2B5EF4-FFF2-40B4-BE49-F238E27FC236}">
                <a16:creationId xmlns:a16="http://schemas.microsoft.com/office/drawing/2014/main" id="{6947D52B-8936-4689-A163-BC2C60451149}"/>
              </a:ext>
            </a:extLst>
          </p:cNvPr>
          <p:cNvSpPr>
            <a:spLocks noGrp="1"/>
          </p:cNvSpPr>
          <p:nvPr>
            <p:ph type="body" sz="quarter" idx="21" hasCustomPrompt="1"/>
          </p:nvPr>
        </p:nvSpPr>
        <p:spPr>
          <a:xfrm>
            <a:off x="10674148" y="1766393"/>
            <a:ext cx="1517851" cy="582613"/>
          </a:xfrm>
          <a:solidFill>
            <a:srgbClr val="CBCBCB"/>
          </a:solidFill>
        </p:spPr>
        <p:txBody>
          <a:bodyPr anchor="ctr"/>
          <a:lstStyle>
            <a:lvl1pPr algn="ctr">
              <a:defRPr sz="1800">
                <a:solidFill>
                  <a:srgbClr val="000000"/>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0000</a:t>
            </a:r>
            <a:endParaRPr lang="en-GB" dirty="0"/>
          </a:p>
        </p:txBody>
      </p:sp>
      <p:sp>
        <p:nvSpPr>
          <p:cNvPr id="26" name="Picture Placeholder 8">
            <a:extLst>
              <a:ext uri="{FF2B5EF4-FFF2-40B4-BE49-F238E27FC236}">
                <a16:creationId xmlns:a16="http://schemas.microsoft.com/office/drawing/2014/main" id="{1E69882D-291E-4333-A6DE-1ECE226AFECA}"/>
              </a:ext>
            </a:extLst>
          </p:cNvPr>
          <p:cNvSpPr>
            <a:spLocks noGrp="1" noChangeAspect="1"/>
          </p:cNvSpPr>
          <p:nvPr>
            <p:ph type="pic" sz="quarter" idx="22"/>
          </p:nvPr>
        </p:nvSpPr>
        <p:spPr>
          <a:xfrm>
            <a:off x="5571472" y="3182400"/>
            <a:ext cx="1242000" cy="1242000"/>
          </a:xfrm>
          <a:prstGeom prst="ellipse">
            <a:avLst/>
          </a:prstGeom>
          <a:solidFill>
            <a:srgbClr val="D9D9D9"/>
          </a:solidFill>
        </p:spPr>
        <p:txBody>
          <a:bodyPr/>
          <a:lstStyle>
            <a:lvl1pPr algn="ctr">
              <a:defRPr sz="1000"/>
            </a:lvl1pPr>
          </a:lstStyle>
          <a:p>
            <a:r>
              <a:rPr lang="en-US"/>
              <a:t>Click icon to add picture</a:t>
            </a:r>
            <a:endParaRPr lang="en-GB" dirty="0"/>
          </a:p>
        </p:txBody>
      </p:sp>
      <p:sp>
        <p:nvSpPr>
          <p:cNvPr id="30" name="Picture Placeholder 8">
            <a:extLst>
              <a:ext uri="{FF2B5EF4-FFF2-40B4-BE49-F238E27FC236}">
                <a16:creationId xmlns:a16="http://schemas.microsoft.com/office/drawing/2014/main" id="{B9D5CDF1-FB6A-45C6-BCE9-04396285418A}"/>
              </a:ext>
            </a:extLst>
          </p:cNvPr>
          <p:cNvSpPr>
            <a:spLocks noGrp="1" noChangeAspect="1"/>
          </p:cNvSpPr>
          <p:nvPr>
            <p:ph type="pic" sz="quarter" idx="23"/>
          </p:nvPr>
        </p:nvSpPr>
        <p:spPr>
          <a:xfrm>
            <a:off x="9393350" y="3182400"/>
            <a:ext cx="1242000" cy="1242000"/>
          </a:xfrm>
          <a:prstGeom prst="ellipse">
            <a:avLst/>
          </a:prstGeom>
          <a:solidFill>
            <a:srgbClr val="D9D9D9"/>
          </a:solidFill>
        </p:spPr>
        <p:txBody>
          <a:bodyPr/>
          <a:lstStyle>
            <a:lvl1pPr algn="ctr">
              <a:defRPr sz="1000"/>
            </a:lvl1pPr>
          </a:lstStyle>
          <a:p>
            <a:r>
              <a:rPr lang="en-US"/>
              <a:t>Click icon to add picture</a:t>
            </a:r>
            <a:endParaRPr lang="en-GB" dirty="0"/>
          </a:p>
        </p:txBody>
      </p:sp>
      <p:sp>
        <p:nvSpPr>
          <p:cNvPr id="28" name="Text Placeholder 7">
            <a:extLst>
              <a:ext uri="{FF2B5EF4-FFF2-40B4-BE49-F238E27FC236}">
                <a16:creationId xmlns:a16="http://schemas.microsoft.com/office/drawing/2014/main" id="{DC6844EA-B8E0-48B6-8B2E-177B4A05F504}"/>
              </a:ext>
            </a:extLst>
          </p:cNvPr>
          <p:cNvSpPr>
            <a:spLocks noGrp="1"/>
          </p:cNvSpPr>
          <p:nvPr>
            <p:ph type="body" sz="quarter" idx="26"/>
          </p:nvPr>
        </p:nvSpPr>
        <p:spPr>
          <a:xfrm>
            <a:off x="449263" y="874801"/>
            <a:ext cx="5646737" cy="442826"/>
          </a:xfrm>
        </p:spPr>
        <p:txBody>
          <a:bodyPr/>
          <a:lstStyle>
            <a:lvl1pPr>
              <a:defRPr sz="2800">
                <a:solidFill>
                  <a:srgbClr val="303030"/>
                </a:solidFill>
                <a:latin typeface="+mn-lt"/>
              </a:defRPr>
            </a:lvl1pPr>
          </a:lstStyle>
          <a:p>
            <a:pPr lvl="0"/>
            <a:r>
              <a:rPr lang="en-US"/>
              <a:t>Click to edit Master text styles</a:t>
            </a:r>
          </a:p>
        </p:txBody>
      </p:sp>
      <mc:AlternateContent xmlns:mc="http://schemas.openxmlformats.org/markup-compatibility/2006" xmlns:p14="http://schemas.microsoft.com/office/powerpoint/2010/main">
        <mc:Choice Requires="p14">
          <p:contentPart p14:bwMode="auto" r:id="rId2">
            <p14:nvContentPartPr>
              <p14:cNvPr id="6" name="Ink 5">
                <a:extLst>
                  <a:ext uri="{FF2B5EF4-FFF2-40B4-BE49-F238E27FC236}">
                    <a16:creationId xmlns:a16="http://schemas.microsoft.com/office/drawing/2014/main" id="{60516AC6-FFB1-490E-9E30-65BC90CFA8C2}"/>
                  </a:ext>
                </a:extLst>
              </p14:cNvPr>
              <p14:cNvContentPartPr/>
              <p14:nvPr userDrawn="1"/>
            </p14:nvContentPartPr>
            <p14:xfrm>
              <a:off x="9752241" y="3714395"/>
              <a:ext cx="360" cy="360"/>
            </p14:xfrm>
          </p:contentPart>
        </mc:Choice>
        <mc:Fallback>
          <p:pic>
            <p:nvPicPr>
              <p:cNvPr id="6" name="Ink 5">
                <a:extLst>
                  <a:ext uri="{FF2B5EF4-FFF2-40B4-BE49-F238E27FC236}">
                    <a16:creationId xmlns:a16="http://schemas.microsoft.com/office/drawing/2014/main" id="{60516AC6-FFB1-490E-9E30-65BC90CFA8C2}"/>
                  </a:ext>
                </a:extLst>
              </p:cNvPr>
              <p:cNvPicPr/>
              <p:nvPr/>
            </p:nvPicPr>
            <p:blipFill>
              <a:blip r:embed="rId4"/>
              <a:stretch>
                <a:fillRect/>
              </a:stretch>
            </p:blipFill>
            <p:spPr>
              <a:xfrm>
                <a:off x="9743241" y="3705755"/>
                <a:ext cx="18000" cy="18000"/>
              </a:xfrm>
              <a:prstGeom prst="rect">
                <a:avLst/>
              </a:prstGeom>
            </p:spPr>
          </p:pic>
        </mc:Fallback>
      </mc:AlternateContent>
      <p:sp>
        <p:nvSpPr>
          <p:cNvPr id="17" name="Text Placeholder 13">
            <a:extLst>
              <a:ext uri="{FF2B5EF4-FFF2-40B4-BE49-F238E27FC236}">
                <a16:creationId xmlns:a16="http://schemas.microsoft.com/office/drawing/2014/main" id="{E98040B0-EDF0-4766-A384-2C7B2989B727}"/>
              </a:ext>
            </a:extLst>
          </p:cNvPr>
          <p:cNvSpPr>
            <a:spLocks noGrp="1"/>
          </p:cNvSpPr>
          <p:nvPr>
            <p:ph type="body" sz="quarter" idx="56" hasCustomPrompt="1"/>
          </p:nvPr>
        </p:nvSpPr>
        <p:spPr>
          <a:xfrm>
            <a:off x="10472400" y="478800"/>
            <a:ext cx="1443600" cy="169920"/>
          </a:xfrm>
          <a:ln>
            <a:noFill/>
          </a:ln>
        </p:spPr>
        <p:txBody>
          <a:bodyPr lIns="0" anchor="ctr" anchorCtr="0">
            <a:noAutofit/>
          </a:bodyPr>
          <a:lstStyle>
            <a:lvl1pPr>
              <a:defRPr sz="1200">
                <a:solidFill>
                  <a:srgbClr val="000000"/>
                </a:solidFill>
                <a:latin typeface="+mn-lt"/>
              </a:defRPr>
            </a:lvl1pPr>
          </a:lstStyle>
          <a:p>
            <a:pPr lvl="0"/>
            <a:r>
              <a:rPr lang="en-GB" dirty="0"/>
              <a:t>Section title name</a:t>
            </a:r>
          </a:p>
        </p:txBody>
      </p:sp>
      <p:sp>
        <p:nvSpPr>
          <p:cNvPr id="27" name="Text Placeholder 15">
            <a:extLst>
              <a:ext uri="{FF2B5EF4-FFF2-40B4-BE49-F238E27FC236}">
                <a16:creationId xmlns:a16="http://schemas.microsoft.com/office/drawing/2014/main" id="{7260B389-519C-4B38-9940-CE6285F37DA6}"/>
              </a:ext>
            </a:extLst>
          </p:cNvPr>
          <p:cNvSpPr>
            <a:spLocks noGrp="1"/>
          </p:cNvSpPr>
          <p:nvPr>
            <p:ph type="body" sz="quarter" idx="57" hasCustomPrompt="1"/>
          </p:nvPr>
        </p:nvSpPr>
        <p:spPr>
          <a:xfrm>
            <a:off x="10471200" y="662400"/>
            <a:ext cx="1720800" cy="21600"/>
          </a:xfrm>
          <a:solidFill>
            <a:srgbClr val="FC515B"/>
          </a:solidFill>
          <a:ln>
            <a:solidFill>
              <a:srgbClr val="FC515B"/>
            </a:solidFill>
          </a:ln>
        </p:spPr>
        <p:txBody>
          <a:bodyPr>
            <a:noAutofit/>
          </a:bodyPr>
          <a:lstStyle>
            <a:lvl1pPr>
              <a:defRPr sz="100">
                <a:ln>
                  <a:noFill/>
                </a:ln>
                <a:noFill/>
              </a:defRPr>
            </a:lvl1pPr>
          </a:lstStyle>
          <a:p>
            <a:pPr lvl="0"/>
            <a:r>
              <a:rPr lang="en-GB" dirty="0"/>
              <a:t>Line Placeholder</a:t>
            </a:r>
          </a:p>
        </p:txBody>
      </p:sp>
      <p:sp>
        <p:nvSpPr>
          <p:cNvPr id="29" name="Picture Placeholder 13">
            <a:extLst>
              <a:ext uri="{FF2B5EF4-FFF2-40B4-BE49-F238E27FC236}">
                <a16:creationId xmlns:a16="http://schemas.microsoft.com/office/drawing/2014/main" id="{C1A17589-D4C1-4F29-97AA-271606A78649}"/>
              </a:ext>
            </a:extLst>
          </p:cNvPr>
          <p:cNvSpPr>
            <a:spLocks noGrp="1"/>
          </p:cNvSpPr>
          <p:nvPr>
            <p:ph type="pic" sz="quarter" idx="58"/>
          </p:nvPr>
        </p:nvSpPr>
        <p:spPr>
          <a:xfrm>
            <a:off x="10170000" y="453600"/>
            <a:ext cx="154800" cy="248400"/>
          </a:xfrm>
          <a:blipFill>
            <a:blip r:embed="rId5"/>
            <a:stretch>
              <a:fillRect/>
            </a:stretch>
          </a:blipFill>
        </p:spPr>
        <p:txBody>
          <a:bodyPr/>
          <a:lstStyle>
            <a:lvl1pPr>
              <a:defRPr sz="100">
                <a:noFill/>
              </a:defRPr>
            </a:lvl1pPr>
          </a:lstStyle>
          <a:p>
            <a:r>
              <a:rPr lang="en-US"/>
              <a:t>Click icon to add picture</a:t>
            </a:r>
            <a:endParaRPr lang="en-GB" dirty="0"/>
          </a:p>
        </p:txBody>
      </p:sp>
    </p:spTree>
    <p:extLst>
      <p:ext uri="{BB962C8B-B14F-4D97-AF65-F5344CB8AC3E}">
        <p14:creationId xmlns:p14="http://schemas.microsoft.com/office/powerpoint/2010/main" val="1000404507"/>
      </p:ext>
    </p:extLst>
  </p:cSld>
  <p:clrMapOvr>
    <a:masterClrMapping/>
  </p:clrMapOvr>
</p:sldLayout>
</file>

<file path=ppt/slideLayouts/slideLayout2.xml><?xml version="1.0" encoding="utf-8"?>
<p:sldLayout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E1AEAA-BC90-462D-9865-090FD9DC0BF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1C84C2B-8F92-4A14-842C-74B5C238F54A}"/>
              </a:ext>
            </a:extLst>
          </p:cNvPr>
          <p:cNvSpPr>
            <a:spLocks noGrp="1"/>
          </p:cNvSpPr>
          <p:nvPr>
            <p:ph idx="1"/>
          </p:nvPr>
        </p:nvSpPr>
        <p:spPr/>
        <p:txBody>
          <a:bodyPr/>
          <a:lstStyle>
            <a:lvl3pPr>
              <a:buClr>
                <a:srgbClr val="FC515B"/>
              </a:buClr>
              <a:defRPr/>
            </a:lvl3pPr>
            <a:lvl4pPr>
              <a:buClr>
                <a:srgbClr val="FC515B"/>
              </a:buClr>
              <a:defRPr/>
            </a:lvl4pPr>
            <a:lvl5pPr>
              <a:buClr>
                <a:srgbClr val="FC515B"/>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 Placeholder 7">
            <a:extLst>
              <a:ext uri="{FF2B5EF4-FFF2-40B4-BE49-F238E27FC236}">
                <a16:creationId xmlns:a16="http://schemas.microsoft.com/office/drawing/2014/main" id="{6FB0C5E5-3EA0-49A0-99A2-3AA1AFFDC9DE}"/>
              </a:ext>
            </a:extLst>
          </p:cNvPr>
          <p:cNvSpPr>
            <a:spLocks noGrp="1"/>
          </p:cNvSpPr>
          <p:nvPr>
            <p:ph type="body" sz="quarter" idx="13"/>
          </p:nvPr>
        </p:nvSpPr>
        <p:spPr>
          <a:xfrm>
            <a:off x="449263" y="874801"/>
            <a:ext cx="5646737" cy="442826"/>
          </a:xfrm>
        </p:spPr>
        <p:txBody>
          <a:bodyPr/>
          <a:lstStyle>
            <a:lvl1pPr>
              <a:defRPr sz="2800">
                <a:solidFill>
                  <a:srgbClr val="303030"/>
                </a:solidFill>
                <a:latin typeface="+mn-lt"/>
              </a:defRPr>
            </a:lvl1pPr>
          </a:lstStyle>
          <a:p>
            <a:pPr lvl="0"/>
            <a:r>
              <a:rPr lang="en-US"/>
              <a:t>Click to edit Master text styles</a:t>
            </a:r>
          </a:p>
        </p:txBody>
      </p:sp>
      <p:sp>
        <p:nvSpPr>
          <p:cNvPr id="11" name="Slide Number Placeholder 5">
            <a:extLst>
              <a:ext uri="{FF2B5EF4-FFF2-40B4-BE49-F238E27FC236}">
                <a16:creationId xmlns:a16="http://schemas.microsoft.com/office/drawing/2014/main" id="{069E0A77-5997-4A67-9FBE-0741CA3036B0}"/>
              </a:ext>
            </a:extLst>
          </p:cNvPr>
          <p:cNvSpPr>
            <a:spLocks noGrp="1"/>
          </p:cNvSpPr>
          <p:nvPr>
            <p:ph type="sldNum" sz="quarter" idx="4"/>
          </p:nvPr>
        </p:nvSpPr>
        <p:spPr>
          <a:xfrm>
            <a:off x="11419242" y="6480000"/>
            <a:ext cx="321908" cy="246810"/>
          </a:xfrm>
          <a:prstGeom prst="rect">
            <a:avLst/>
          </a:prstGeom>
        </p:spPr>
        <p:txBody>
          <a:bodyPr vert="horz" lIns="0" tIns="0" rIns="0" bIns="0" rtlCol="0" anchor="b">
            <a:noAutofit/>
          </a:bodyPr>
          <a:lstStyle>
            <a:lvl1pPr algn="r">
              <a:lnSpc>
                <a:spcPct val="90000"/>
              </a:lnSpc>
              <a:defRPr sz="1200">
                <a:solidFill>
                  <a:srgbClr val="303030"/>
                </a:solidFill>
              </a:defRPr>
            </a:lvl1pPr>
          </a:lstStyle>
          <a:p>
            <a:fld id="{AE40F04C-0113-48AC-B208-C432829543B5}" type="slidenum">
              <a:rPr lang="en-GB" smtClean="0"/>
              <a:pPr/>
              <a:t>‹#›</a:t>
            </a:fld>
            <a:endParaRPr lang="en-GB" dirty="0"/>
          </a:p>
        </p:txBody>
      </p:sp>
      <p:sp>
        <p:nvSpPr>
          <p:cNvPr id="6" name="Text Placeholder 13">
            <a:extLst>
              <a:ext uri="{FF2B5EF4-FFF2-40B4-BE49-F238E27FC236}">
                <a16:creationId xmlns:a16="http://schemas.microsoft.com/office/drawing/2014/main" id="{FC7305E9-4ECC-487D-AC00-3979315D5B63}"/>
              </a:ext>
            </a:extLst>
          </p:cNvPr>
          <p:cNvSpPr>
            <a:spLocks noGrp="1"/>
          </p:cNvSpPr>
          <p:nvPr>
            <p:ph type="body" sz="quarter" idx="56" hasCustomPrompt="1"/>
          </p:nvPr>
        </p:nvSpPr>
        <p:spPr>
          <a:xfrm>
            <a:off x="10472400" y="478800"/>
            <a:ext cx="1443600" cy="169920"/>
          </a:xfrm>
          <a:ln>
            <a:noFill/>
          </a:ln>
        </p:spPr>
        <p:txBody>
          <a:bodyPr lIns="0" anchor="ctr" anchorCtr="0">
            <a:noAutofit/>
          </a:bodyPr>
          <a:lstStyle>
            <a:lvl1pPr>
              <a:defRPr sz="1200">
                <a:solidFill>
                  <a:srgbClr val="000000"/>
                </a:solidFill>
                <a:latin typeface="+mn-lt"/>
              </a:defRPr>
            </a:lvl1pPr>
          </a:lstStyle>
          <a:p>
            <a:pPr lvl="0"/>
            <a:r>
              <a:rPr lang="en-GB" dirty="0"/>
              <a:t>Section title name</a:t>
            </a:r>
          </a:p>
        </p:txBody>
      </p:sp>
      <p:sp>
        <p:nvSpPr>
          <p:cNvPr id="7" name="Text Placeholder 15">
            <a:extLst>
              <a:ext uri="{FF2B5EF4-FFF2-40B4-BE49-F238E27FC236}">
                <a16:creationId xmlns:a16="http://schemas.microsoft.com/office/drawing/2014/main" id="{9D4A1427-B8A8-489C-868B-4A9357A951AD}"/>
              </a:ext>
            </a:extLst>
          </p:cNvPr>
          <p:cNvSpPr>
            <a:spLocks noGrp="1"/>
          </p:cNvSpPr>
          <p:nvPr>
            <p:ph type="body" sz="quarter" idx="57" hasCustomPrompt="1"/>
          </p:nvPr>
        </p:nvSpPr>
        <p:spPr>
          <a:xfrm>
            <a:off x="10471200" y="662400"/>
            <a:ext cx="1720800" cy="21600"/>
          </a:xfrm>
          <a:solidFill>
            <a:srgbClr val="FC515B"/>
          </a:solidFill>
          <a:ln>
            <a:solidFill>
              <a:srgbClr val="FC515B"/>
            </a:solidFill>
          </a:ln>
        </p:spPr>
        <p:txBody>
          <a:bodyPr>
            <a:noAutofit/>
          </a:bodyPr>
          <a:lstStyle>
            <a:lvl1pPr>
              <a:defRPr sz="100">
                <a:ln>
                  <a:noFill/>
                </a:ln>
                <a:noFill/>
              </a:defRPr>
            </a:lvl1pPr>
          </a:lstStyle>
          <a:p>
            <a:pPr lvl="0"/>
            <a:r>
              <a:rPr lang="en-GB" dirty="0"/>
              <a:t>Line Placeholder</a:t>
            </a:r>
          </a:p>
        </p:txBody>
      </p:sp>
      <p:sp>
        <p:nvSpPr>
          <p:cNvPr id="14" name="Picture Placeholder 13">
            <a:extLst>
              <a:ext uri="{FF2B5EF4-FFF2-40B4-BE49-F238E27FC236}">
                <a16:creationId xmlns:a16="http://schemas.microsoft.com/office/drawing/2014/main" id="{6B25695A-D048-484E-8480-4C130308B752}"/>
              </a:ext>
            </a:extLst>
          </p:cNvPr>
          <p:cNvSpPr>
            <a:spLocks noGrp="1"/>
          </p:cNvSpPr>
          <p:nvPr>
            <p:ph type="pic" sz="quarter" idx="58"/>
          </p:nvPr>
        </p:nvSpPr>
        <p:spPr>
          <a:xfrm>
            <a:off x="10170000" y="453600"/>
            <a:ext cx="154800" cy="248400"/>
          </a:xfrm>
          <a:blipFill>
            <a:blip r:embed="rId2"/>
            <a:stretch>
              <a:fillRect/>
            </a:stretch>
          </a:blipFill>
        </p:spPr>
        <p:txBody>
          <a:bodyPr/>
          <a:lstStyle>
            <a:lvl1pPr>
              <a:defRPr sz="100">
                <a:noFill/>
              </a:defRPr>
            </a:lvl1pPr>
          </a:lstStyle>
          <a:p>
            <a:r>
              <a:rPr lang="en-US"/>
              <a:t>Click icon to add picture</a:t>
            </a:r>
            <a:endParaRPr lang="en-GB" dirty="0"/>
          </a:p>
        </p:txBody>
      </p:sp>
    </p:spTree>
    <p:extLst>
      <p:ext uri="{BB962C8B-B14F-4D97-AF65-F5344CB8AC3E}">
        <p14:creationId xmlns:p14="http://schemas.microsoft.com/office/powerpoint/2010/main" val="514925130"/>
      </p:ext>
    </p:extLst>
  </p:cSld>
  <p:clrMapOvr>
    <a:masterClrMapping/>
  </p:clrMapOvr>
</p:sldLayout>
</file>

<file path=ppt/slideLayouts/slideLayout20.xml><?xml version="1.0" encoding="utf-8"?>
<p:sldLayout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reserve="1" userDrawn="1">
  <p:cSld name="Title Only">
    <p:bg>
      <p:bgPr>
        <a:solidFill>
          <a:srgbClr val="FFFF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123B9D-566C-4BF1-A35B-A011B11D159A}"/>
              </a:ext>
            </a:extLst>
          </p:cNvPr>
          <p:cNvSpPr>
            <a:spLocks noGrp="1"/>
          </p:cNvSpPr>
          <p:nvPr>
            <p:ph type="title"/>
          </p:nvPr>
        </p:nvSpPr>
        <p:spPr/>
        <p:txBody>
          <a:bodyPr/>
          <a:lstStyle/>
          <a:p>
            <a:r>
              <a:rPr lang="en-US"/>
              <a:t>Click to edit Master title style</a:t>
            </a:r>
            <a:endParaRPr lang="en-GB" dirty="0"/>
          </a:p>
        </p:txBody>
      </p:sp>
      <p:sp>
        <p:nvSpPr>
          <p:cNvPr id="5" name="Slide Number Placeholder 4">
            <a:extLst>
              <a:ext uri="{FF2B5EF4-FFF2-40B4-BE49-F238E27FC236}">
                <a16:creationId xmlns:a16="http://schemas.microsoft.com/office/drawing/2014/main" id="{7352386D-DD4E-4CAE-8BCD-D00DBDAD7C74}"/>
              </a:ext>
            </a:extLst>
          </p:cNvPr>
          <p:cNvSpPr>
            <a:spLocks noGrp="1"/>
          </p:cNvSpPr>
          <p:nvPr>
            <p:ph type="sldNum" sz="quarter" idx="12"/>
          </p:nvPr>
        </p:nvSpPr>
        <p:spPr/>
        <p:txBody>
          <a:bodyPr/>
          <a:lstStyle>
            <a:lvl1pPr>
              <a:defRPr>
                <a:solidFill>
                  <a:srgbClr val="303030"/>
                </a:solidFill>
              </a:defRPr>
            </a:lvl1pPr>
          </a:lstStyle>
          <a:p>
            <a:fld id="{AE40F04C-0113-48AC-B208-C432829543B5}" type="slidenum">
              <a:rPr lang="en-GB" smtClean="0"/>
              <a:pPr/>
              <a:t>‹#›</a:t>
            </a:fld>
            <a:endParaRPr lang="en-GB" dirty="0"/>
          </a:p>
        </p:txBody>
      </p:sp>
      <p:sp>
        <p:nvSpPr>
          <p:cNvPr id="6" name="Text Placeholder 7">
            <a:extLst>
              <a:ext uri="{FF2B5EF4-FFF2-40B4-BE49-F238E27FC236}">
                <a16:creationId xmlns:a16="http://schemas.microsoft.com/office/drawing/2014/main" id="{1DB89648-86B0-4B76-8DD3-0C599B335BAE}"/>
              </a:ext>
            </a:extLst>
          </p:cNvPr>
          <p:cNvSpPr>
            <a:spLocks noGrp="1"/>
          </p:cNvSpPr>
          <p:nvPr>
            <p:ph type="body" sz="quarter" idx="13"/>
          </p:nvPr>
        </p:nvSpPr>
        <p:spPr>
          <a:xfrm>
            <a:off x="449263" y="874801"/>
            <a:ext cx="5646737" cy="442826"/>
          </a:xfrm>
        </p:spPr>
        <p:txBody>
          <a:bodyPr/>
          <a:lstStyle>
            <a:lvl1pPr>
              <a:defRPr sz="2800">
                <a:solidFill>
                  <a:srgbClr val="303030"/>
                </a:solidFill>
                <a:latin typeface="+mn-lt"/>
              </a:defRPr>
            </a:lvl1pPr>
          </a:lstStyle>
          <a:p>
            <a:pPr lvl="0"/>
            <a:r>
              <a:rPr lang="en-US"/>
              <a:t>Click to edit Master text styles</a:t>
            </a:r>
          </a:p>
        </p:txBody>
      </p:sp>
      <p:sp>
        <p:nvSpPr>
          <p:cNvPr id="7" name="Text Placeholder 13">
            <a:extLst>
              <a:ext uri="{FF2B5EF4-FFF2-40B4-BE49-F238E27FC236}">
                <a16:creationId xmlns:a16="http://schemas.microsoft.com/office/drawing/2014/main" id="{E78F4946-4949-40ED-A9B8-A6F5A3851B63}"/>
              </a:ext>
            </a:extLst>
          </p:cNvPr>
          <p:cNvSpPr>
            <a:spLocks noGrp="1"/>
          </p:cNvSpPr>
          <p:nvPr>
            <p:ph type="body" sz="quarter" idx="56" hasCustomPrompt="1"/>
          </p:nvPr>
        </p:nvSpPr>
        <p:spPr>
          <a:xfrm>
            <a:off x="10472400" y="478800"/>
            <a:ext cx="1443600" cy="169920"/>
          </a:xfrm>
          <a:ln>
            <a:noFill/>
          </a:ln>
        </p:spPr>
        <p:txBody>
          <a:bodyPr lIns="0" anchor="ctr" anchorCtr="0">
            <a:noAutofit/>
          </a:bodyPr>
          <a:lstStyle>
            <a:lvl1pPr>
              <a:defRPr sz="1200">
                <a:solidFill>
                  <a:srgbClr val="000000"/>
                </a:solidFill>
                <a:latin typeface="+mn-lt"/>
              </a:defRPr>
            </a:lvl1pPr>
          </a:lstStyle>
          <a:p>
            <a:pPr lvl="0"/>
            <a:r>
              <a:rPr lang="en-GB" dirty="0"/>
              <a:t>Section title name</a:t>
            </a:r>
          </a:p>
        </p:txBody>
      </p:sp>
      <p:sp>
        <p:nvSpPr>
          <p:cNvPr id="8" name="Text Placeholder 15">
            <a:extLst>
              <a:ext uri="{FF2B5EF4-FFF2-40B4-BE49-F238E27FC236}">
                <a16:creationId xmlns:a16="http://schemas.microsoft.com/office/drawing/2014/main" id="{71AF0D30-CC41-48B0-9E74-E98A1DC159CB}"/>
              </a:ext>
            </a:extLst>
          </p:cNvPr>
          <p:cNvSpPr>
            <a:spLocks noGrp="1"/>
          </p:cNvSpPr>
          <p:nvPr>
            <p:ph type="body" sz="quarter" idx="57" hasCustomPrompt="1"/>
          </p:nvPr>
        </p:nvSpPr>
        <p:spPr>
          <a:xfrm>
            <a:off x="10471200" y="662400"/>
            <a:ext cx="1720800" cy="21600"/>
          </a:xfrm>
          <a:solidFill>
            <a:srgbClr val="FC515B"/>
          </a:solidFill>
          <a:ln>
            <a:solidFill>
              <a:srgbClr val="FC515B"/>
            </a:solidFill>
          </a:ln>
        </p:spPr>
        <p:txBody>
          <a:bodyPr>
            <a:noAutofit/>
          </a:bodyPr>
          <a:lstStyle>
            <a:lvl1pPr>
              <a:defRPr sz="100">
                <a:ln>
                  <a:noFill/>
                </a:ln>
                <a:noFill/>
              </a:defRPr>
            </a:lvl1pPr>
          </a:lstStyle>
          <a:p>
            <a:pPr lvl="0"/>
            <a:r>
              <a:rPr lang="en-GB" dirty="0"/>
              <a:t>Line Placeholder</a:t>
            </a:r>
          </a:p>
        </p:txBody>
      </p:sp>
      <p:sp>
        <p:nvSpPr>
          <p:cNvPr id="9" name="Picture Placeholder 13">
            <a:extLst>
              <a:ext uri="{FF2B5EF4-FFF2-40B4-BE49-F238E27FC236}">
                <a16:creationId xmlns:a16="http://schemas.microsoft.com/office/drawing/2014/main" id="{B6ED0CBC-B3F1-4B40-BC0D-177297D4C324}"/>
              </a:ext>
            </a:extLst>
          </p:cNvPr>
          <p:cNvSpPr>
            <a:spLocks noGrp="1"/>
          </p:cNvSpPr>
          <p:nvPr>
            <p:ph type="pic" sz="quarter" idx="58"/>
          </p:nvPr>
        </p:nvSpPr>
        <p:spPr>
          <a:xfrm>
            <a:off x="10170000" y="453600"/>
            <a:ext cx="154800" cy="248400"/>
          </a:xfrm>
          <a:blipFill>
            <a:blip r:embed="rId2"/>
            <a:stretch>
              <a:fillRect/>
            </a:stretch>
          </a:blipFill>
        </p:spPr>
        <p:txBody>
          <a:bodyPr/>
          <a:lstStyle>
            <a:lvl1pPr>
              <a:defRPr sz="100">
                <a:noFill/>
              </a:defRPr>
            </a:lvl1pPr>
          </a:lstStyle>
          <a:p>
            <a:r>
              <a:rPr lang="en-US"/>
              <a:t>Click icon to add picture</a:t>
            </a:r>
            <a:endParaRPr lang="en-GB" dirty="0"/>
          </a:p>
        </p:txBody>
      </p:sp>
    </p:spTree>
    <p:extLst>
      <p:ext uri="{BB962C8B-B14F-4D97-AF65-F5344CB8AC3E}">
        <p14:creationId xmlns:p14="http://schemas.microsoft.com/office/powerpoint/2010/main" val="119180026"/>
      </p:ext>
    </p:extLst>
  </p:cSld>
  <p:clrMapOvr>
    <a:masterClrMapping/>
  </p:clrMapOvr>
</p:sldLayout>
</file>

<file path=ppt/slideLayouts/slideLayout21.xml><?xml version="1.0" encoding="utf-8"?>
<p:sldLayout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reserve="1" userDrawn="1">
  <p:cSld name="Title Only Coral">
    <p:bg>
      <p:bgPr>
        <a:solidFill>
          <a:srgbClr val="FC515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123B9D-566C-4BF1-A35B-A011B11D159A}"/>
              </a:ext>
            </a:extLst>
          </p:cNvPr>
          <p:cNvSpPr>
            <a:spLocks noGrp="1"/>
          </p:cNvSpPr>
          <p:nvPr>
            <p:ph type="title"/>
          </p:nvPr>
        </p:nvSpPr>
        <p:spPr/>
        <p:txBody>
          <a:bodyPr/>
          <a:lstStyle>
            <a:lvl1pPr>
              <a:defRPr>
                <a:solidFill>
                  <a:srgbClr val="FFFFFF"/>
                </a:solidFill>
              </a:defRPr>
            </a:lvl1pPr>
          </a:lstStyle>
          <a:p>
            <a:r>
              <a:rPr lang="en-US"/>
              <a:t>Click to edit Master title style</a:t>
            </a:r>
            <a:endParaRPr lang="en-GB" dirty="0"/>
          </a:p>
        </p:txBody>
      </p:sp>
      <p:sp>
        <p:nvSpPr>
          <p:cNvPr id="5" name="Slide Number Placeholder 4">
            <a:extLst>
              <a:ext uri="{FF2B5EF4-FFF2-40B4-BE49-F238E27FC236}">
                <a16:creationId xmlns:a16="http://schemas.microsoft.com/office/drawing/2014/main" id="{7352386D-DD4E-4CAE-8BCD-D00DBDAD7C74}"/>
              </a:ext>
            </a:extLst>
          </p:cNvPr>
          <p:cNvSpPr>
            <a:spLocks noGrp="1"/>
          </p:cNvSpPr>
          <p:nvPr>
            <p:ph type="sldNum" sz="quarter" idx="12"/>
          </p:nvPr>
        </p:nvSpPr>
        <p:spPr/>
        <p:txBody>
          <a:bodyPr/>
          <a:lstStyle>
            <a:lvl1pPr>
              <a:defRPr>
                <a:solidFill>
                  <a:srgbClr val="FFFFFF"/>
                </a:solidFill>
              </a:defRPr>
            </a:lvl1pPr>
          </a:lstStyle>
          <a:p>
            <a:fld id="{AE40F04C-0113-48AC-B208-C432829543B5}" type="slidenum">
              <a:rPr lang="en-GB" smtClean="0"/>
              <a:pPr/>
              <a:t>‹#›</a:t>
            </a:fld>
            <a:endParaRPr lang="en-GB" dirty="0"/>
          </a:p>
        </p:txBody>
      </p:sp>
      <p:sp>
        <p:nvSpPr>
          <p:cNvPr id="6" name="Text Placeholder 7">
            <a:extLst>
              <a:ext uri="{FF2B5EF4-FFF2-40B4-BE49-F238E27FC236}">
                <a16:creationId xmlns:a16="http://schemas.microsoft.com/office/drawing/2014/main" id="{1DB89648-86B0-4B76-8DD3-0C599B335BAE}"/>
              </a:ext>
            </a:extLst>
          </p:cNvPr>
          <p:cNvSpPr>
            <a:spLocks noGrp="1"/>
          </p:cNvSpPr>
          <p:nvPr>
            <p:ph type="body" sz="quarter" idx="13"/>
          </p:nvPr>
        </p:nvSpPr>
        <p:spPr>
          <a:xfrm>
            <a:off x="449263" y="874801"/>
            <a:ext cx="5646737" cy="442826"/>
          </a:xfrm>
        </p:spPr>
        <p:txBody>
          <a:bodyPr/>
          <a:lstStyle>
            <a:lvl1pPr>
              <a:defRPr sz="2800">
                <a:solidFill>
                  <a:srgbClr val="FFFFFF"/>
                </a:solidFill>
                <a:latin typeface="+mn-lt"/>
              </a:defRPr>
            </a:lvl1pPr>
          </a:lstStyle>
          <a:p>
            <a:pPr lvl="0"/>
            <a:r>
              <a:rPr lang="en-US"/>
              <a:t>Click to edit Master text styles</a:t>
            </a:r>
          </a:p>
        </p:txBody>
      </p:sp>
      <p:sp>
        <p:nvSpPr>
          <p:cNvPr id="10" name="TextBox 9">
            <a:extLst>
              <a:ext uri="{FF2B5EF4-FFF2-40B4-BE49-F238E27FC236}">
                <a16:creationId xmlns:a16="http://schemas.microsoft.com/office/drawing/2014/main" id="{A5D4EEF9-175F-4F85-8A21-B6991513BA22}"/>
              </a:ext>
            </a:extLst>
          </p:cNvPr>
          <p:cNvSpPr txBox="1"/>
          <p:nvPr userDrawn="1">
            <p:custDataLst>
              <p:tags r:id="rId1"/>
            </p:custDataLst>
          </p:nvPr>
        </p:nvSpPr>
        <p:spPr>
          <a:xfrm>
            <a:off x="450000" y="6408000"/>
            <a:ext cx="3812400" cy="248400"/>
          </a:xfrm>
          <a:prstGeom prst="rect">
            <a:avLst/>
          </a:prstGeom>
          <a:noFill/>
        </p:spPr>
        <p:txBody>
          <a:bodyPr vert="horz" wrap="square" lIns="0" tIns="0" rIns="0" bIns="0" rtlCol="0" anchor="b" anchorCtr="0">
            <a:noAutofit/>
          </a:bodyPr>
          <a:lstStyle/>
          <a:p>
            <a:pPr algn="l"/>
            <a:endParaRPr lang="en-GB" sz="800" dirty="0">
              <a:solidFill>
                <a:srgbClr val="FFFFFF"/>
              </a:solidFill>
            </a:endParaRPr>
          </a:p>
        </p:txBody>
      </p:sp>
    </p:spTree>
    <p:extLst>
      <p:ext uri="{BB962C8B-B14F-4D97-AF65-F5344CB8AC3E}">
        <p14:creationId xmlns:p14="http://schemas.microsoft.com/office/powerpoint/2010/main" val="1822577528"/>
      </p:ext>
    </p:extLst>
  </p:cSld>
  <p:clrMapOvr>
    <a:overrideClrMapping bg1="dk1" tx1="lt1" bg2="dk2" tx2="lt2" accent1="accent1" accent2="accent2" accent3="accent3" accent4="accent4" accent5="accent5" accent6="accent6" hlink="hlink" folHlink="folHlink"/>
  </p:clrMapOvr>
</p:sldLayout>
</file>

<file path=ppt/slideLayouts/slideLayout22.xml><?xml version="1.0" encoding="utf-8"?>
<p:sldLayout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5CC5CCC-3EC7-4614-8E66-66AAEC56D797}"/>
              </a:ext>
            </a:extLst>
          </p:cNvPr>
          <p:cNvSpPr>
            <a:spLocks noGrp="1"/>
          </p:cNvSpPr>
          <p:nvPr>
            <p:ph type="sldNum" sz="quarter" idx="12"/>
          </p:nvPr>
        </p:nvSpPr>
        <p:spPr/>
        <p:txBody>
          <a:bodyPr/>
          <a:lstStyle>
            <a:lvl1pPr>
              <a:defRPr>
                <a:solidFill>
                  <a:srgbClr val="303030"/>
                </a:solidFill>
              </a:defRPr>
            </a:lvl1pPr>
          </a:lstStyle>
          <a:p>
            <a:fld id="{AE40F04C-0113-48AC-B208-C432829543B5}" type="slidenum">
              <a:rPr lang="en-GB" smtClean="0"/>
              <a:pPr/>
              <a:t>‹#›</a:t>
            </a:fld>
            <a:endParaRPr lang="en-GB" dirty="0"/>
          </a:p>
        </p:txBody>
      </p:sp>
      <p:sp>
        <p:nvSpPr>
          <p:cNvPr id="3" name="Text Placeholder 13">
            <a:extLst>
              <a:ext uri="{FF2B5EF4-FFF2-40B4-BE49-F238E27FC236}">
                <a16:creationId xmlns:a16="http://schemas.microsoft.com/office/drawing/2014/main" id="{58BF3833-A7F3-4ED8-A8E0-F04F3AC5FCE0}"/>
              </a:ext>
            </a:extLst>
          </p:cNvPr>
          <p:cNvSpPr>
            <a:spLocks noGrp="1"/>
          </p:cNvSpPr>
          <p:nvPr>
            <p:ph type="body" sz="quarter" idx="56" hasCustomPrompt="1"/>
          </p:nvPr>
        </p:nvSpPr>
        <p:spPr>
          <a:xfrm>
            <a:off x="10472400" y="478800"/>
            <a:ext cx="1443600" cy="169920"/>
          </a:xfrm>
          <a:ln>
            <a:noFill/>
          </a:ln>
        </p:spPr>
        <p:txBody>
          <a:bodyPr lIns="0" anchor="ctr" anchorCtr="0">
            <a:noAutofit/>
          </a:bodyPr>
          <a:lstStyle>
            <a:lvl1pPr>
              <a:defRPr sz="1200">
                <a:solidFill>
                  <a:srgbClr val="000000"/>
                </a:solidFill>
                <a:latin typeface="+mn-lt"/>
              </a:defRPr>
            </a:lvl1pPr>
          </a:lstStyle>
          <a:p>
            <a:pPr lvl="0"/>
            <a:r>
              <a:rPr lang="en-GB" dirty="0"/>
              <a:t>Section title name</a:t>
            </a:r>
          </a:p>
        </p:txBody>
      </p:sp>
      <p:sp>
        <p:nvSpPr>
          <p:cNvPr id="5" name="Text Placeholder 15">
            <a:extLst>
              <a:ext uri="{FF2B5EF4-FFF2-40B4-BE49-F238E27FC236}">
                <a16:creationId xmlns:a16="http://schemas.microsoft.com/office/drawing/2014/main" id="{E1F034F0-BCB4-49F8-B003-F6B4D30F7BFA}"/>
              </a:ext>
            </a:extLst>
          </p:cNvPr>
          <p:cNvSpPr>
            <a:spLocks noGrp="1"/>
          </p:cNvSpPr>
          <p:nvPr>
            <p:ph type="body" sz="quarter" idx="57" hasCustomPrompt="1"/>
          </p:nvPr>
        </p:nvSpPr>
        <p:spPr>
          <a:xfrm>
            <a:off x="10471200" y="662400"/>
            <a:ext cx="1720800" cy="21600"/>
          </a:xfrm>
          <a:solidFill>
            <a:srgbClr val="FC515B"/>
          </a:solidFill>
          <a:ln>
            <a:solidFill>
              <a:srgbClr val="FC515B"/>
            </a:solidFill>
          </a:ln>
        </p:spPr>
        <p:txBody>
          <a:bodyPr>
            <a:noAutofit/>
          </a:bodyPr>
          <a:lstStyle>
            <a:lvl1pPr>
              <a:defRPr sz="100">
                <a:ln>
                  <a:noFill/>
                </a:ln>
                <a:noFill/>
              </a:defRPr>
            </a:lvl1pPr>
          </a:lstStyle>
          <a:p>
            <a:pPr lvl="0"/>
            <a:r>
              <a:rPr lang="en-GB" dirty="0"/>
              <a:t>Line Placeholder</a:t>
            </a:r>
          </a:p>
        </p:txBody>
      </p:sp>
      <p:sp>
        <p:nvSpPr>
          <p:cNvPr id="6" name="Picture Placeholder 13">
            <a:extLst>
              <a:ext uri="{FF2B5EF4-FFF2-40B4-BE49-F238E27FC236}">
                <a16:creationId xmlns:a16="http://schemas.microsoft.com/office/drawing/2014/main" id="{33370E2B-34D4-474C-A63A-D4F67BB9C709}"/>
              </a:ext>
            </a:extLst>
          </p:cNvPr>
          <p:cNvSpPr>
            <a:spLocks noGrp="1"/>
          </p:cNvSpPr>
          <p:nvPr>
            <p:ph type="pic" sz="quarter" idx="58"/>
          </p:nvPr>
        </p:nvSpPr>
        <p:spPr>
          <a:xfrm>
            <a:off x="10170000" y="453600"/>
            <a:ext cx="154800" cy="248400"/>
          </a:xfrm>
          <a:blipFill>
            <a:blip r:embed="rId2"/>
            <a:stretch>
              <a:fillRect/>
            </a:stretch>
          </a:blipFill>
        </p:spPr>
        <p:txBody>
          <a:bodyPr/>
          <a:lstStyle>
            <a:lvl1pPr>
              <a:defRPr sz="100">
                <a:noFill/>
              </a:defRPr>
            </a:lvl1pPr>
          </a:lstStyle>
          <a:p>
            <a:r>
              <a:rPr lang="en-US"/>
              <a:t>Click icon to add picture</a:t>
            </a:r>
            <a:endParaRPr lang="en-GB" dirty="0"/>
          </a:p>
        </p:txBody>
      </p:sp>
    </p:spTree>
    <p:extLst>
      <p:ext uri="{BB962C8B-B14F-4D97-AF65-F5344CB8AC3E}">
        <p14:creationId xmlns:p14="http://schemas.microsoft.com/office/powerpoint/2010/main" val="3843395177"/>
      </p:ext>
    </p:extLst>
  </p:cSld>
  <p:clrMapOvr>
    <a:masterClrMapping/>
  </p:clrMapOvr>
</p:sldLayout>
</file>

<file path=ppt/slideLayouts/slideLayout23.xml><?xml version="1.0" encoding="utf-8"?>
<p:sldLayout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showMasterSp="0" userDrawn="1">
  <p:cSld name="Coral divider bubbles">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4" name="Text Placeholder 10">
            <a:extLst>
              <a:ext uri="{FF2B5EF4-FFF2-40B4-BE49-F238E27FC236}">
                <a16:creationId xmlns:a16="http://schemas.microsoft.com/office/drawing/2014/main" id="{9060E9D7-C5D5-45F1-AAF0-86FB83FB217F}"/>
              </a:ext>
            </a:extLst>
          </p:cNvPr>
          <p:cNvSpPr>
            <a:spLocks noGrp="1"/>
          </p:cNvSpPr>
          <p:nvPr>
            <p:ph type="body" sz="quarter" idx="13" hasCustomPrompt="1"/>
          </p:nvPr>
        </p:nvSpPr>
        <p:spPr>
          <a:xfrm>
            <a:off x="449261" y="3318734"/>
            <a:ext cx="5580000" cy="2810604"/>
          </a:xfrm>
        </p:spPr>
        <p:txBody>
          <a:bodyPr anchor="t"/>
          <a:lstStyle>
            <a:lvl1pPr>
              <a:lnSpc>
                <a:spcPct val="100000"/>
              </a:lnSpc>
              <a:defRPr sz="3500">
                <a:solidFill>
                  <a:srgbClr val="FFFFFF"/>
                </a:solidFill>
                <a:latin typeface="+mn-lt"/>
              </a:defRPr>
            </a:lvl1pPr>
            <a:lvl2pPr>
              <a:lnSpc>
                <a:spcPct val="100000"/>
              </a:lnSpc>
              <a:defRPr sz="3500">
                <a:solidFill>
                  <a:schemeClr val="bg1"/>
                </a:solidFill>
                <a:latin typeface="+mn-lt"/>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Divider Title</a:t>
            </a:r>
          </a:p>
        </p:txBody>
      </p:sp>
      <p:sp>
        <p:nvSpPr>
          <p:cNvPr id="5" name="Title 1">
            <a:extLst>
              <a:ext uri="{FF2B5EF4-FFF2-40B4-BE49-F238E27FC236}">
                <a16:creationId xmlns:a16="http://schemas.microsoft.com/office/drawing/2014/main" id="{5BA897D3-2378-4040-97D3-44AF4CE6BAE8}"/>
              </a:ext>
            </a:extLst>
          </p:cNvPr>
          <p:cNvSpPr>
            <a:spLocks noGrp="1"/>
          </p:cNvSpPr>
          <p:nvPr>
            <p:ph type="title"/>
          </p:nvPr>
        </p:nvSpPr>
        <p:spPr>
          <a:xfrm>
            <a:off x="449263" y="450000"/>
            <a:ext cx="5580000" cy="2866296"/>
          </a:xfrm>
        </p:spPr>
        <p:txBody>
          <a:bodyPr anchor="b"/>
          <a:lstStyle>
            <a:lvl1pPr>
              <a:defRPr sz="3900">
                <a:solidFill>
                  <a:srgbClr val="FFFFFF"/>
                </a:solidFill>
              </a:defRPr>
            </a:lvl1pPr>
          </a:lstStyle>
          <a:p>
            <a:r>
              <a:rPr lang="en-US" dirty="0"/>
              <a:t>Click to edit Master title style</a:t>
            </a:r>
            <a:endParaRPr lang="en-GB" dirty="0"/>
          </a:p>
        </p:txBody>
      </p:sp>
      <p:pic>
        <p:nvPicPr>
          <p:cNvPr id="8" name="Picture 7">
            <a:extLst>
              <a:ext uri="{FF2B5EF4-FFF2-40B4-BE49-F238E27FC236}">
                <a16:creationId xmlns:a16="http://schemas.microsoft.com/office/drawing/2014/main" id="{B2F30D3E-D762-754E-8A2F-375553A2DC82}"/>
              </a:ext>
            </a:extLst>
          </p:cNvPr>
          <p:cNvPicPr>
            <a:picLocks noChangeAspect="1"/>
          </p:cNvPicPr>
          <p:nvPr userDrawn="1">
            <p:custDataLst>
              <p:tags r:id="rId1"/>
            </p:custDataLst>
          </p:nvPr>
        </p:nvPicPr>
        <p:blipFill>
          <a:blip r:embed="rId6">
            <a:extLst>
              <a:ext uri="{28A0092B-C50C-407E-A947-70E740481C1C}">
                <a14:useLocalDpi xmlns:a14="http://schemas.microsoft.com/office/drawing/2010/main" val="0"/>
              </a:ext>
            </a:extLst>
          </a:blip>
          <a:stretch>
            <a:fillRect/>
          </a:stretch>
        </p:blipFill>
        <p:spPr bwMode="auto">
          <a:xfrm>
            <a:off x="10598400" y="453600"/>
            <a:ext cx="1144800" cy="330584"/>
          </a:xfrm>
          <a:prstGeom prst="rect">
            <a:avLst/>
          </a:prstGeom>
        </p:spPr>
      </p:pic>
      <p:sp>
        <p:nvSpPr>
          <p:cNvPr id="3" name="TextBox 2">
            <a:extLst>
              <a:ext uri="{FF2B5EF4-FFF2-40B4-BE49-F238E27FC236}">
                <a16:creationId xmlns:a16="http://schemas.microsoft.com/office/drawing/2014/main" id="{39616848-9420-42C1-9BC6-99E2C1EA2C9B}"/>
              </a:ext>
            </a:extLst>
          </p:cNvPr>
          <p:cNvSpPr txBox="1"/>
          <p:nvPr userDrawn="1">
            <p:custDataLst>
              <p:tags r:id="rId2"/>
            </p:custDataLst>
          </p:nvPr>
        </p:nvSpPr>
        <p:spPr>
          <a:xfrm>
            <a:off x="9266400" y="439200"/>
            <a:ext cx="2325600" cy="327600"/>
          </a:xfrm>
          <a:prstGeom prst="rect">
            <a:avLst/>
          </a:prstGeom>
          <a:noFill/>
        </p:spPr>
        <p:txBody>
          <a:bodyPr vert="horz" wrap="square" lIns="0" tIns="0" rIns="0" bIns="0" rtlCol="0">
            <a:noAutofit/>
          </a:bodyPr>
          <a:lstStyle/>
          <a:p>
            <a:pPr algn="r"/>
            <a:endParaRPr lang="en-GB" sz="800" dirty="0">
              <a:solidFill>
                <a:schemeClr val="bg1"/>
              </a:solidFill>
            </a:endParaRPr>
          </a:p>
        </p:txBody>
      </p:sp>
      <p:sp>
        <p:nvSpPr>
          <p:cNvPr id="6" name="TextBox 5">
            <a:extLst>
              <a:ext uri="{FF2B5EF4-FFF2-40B4-BE49-F238E27FC236}">
                <a16:creationId xmlns:a16="http://schemas.microsoft.com/office/drawing/2014/main" id="{0F2B1EE6-D057-4985-BF4F-6D53EFFE9ACF}"/>
              </a:ext>
            </a:extLst>
          </p:cNvPr>
          <p:cNvSpPr txBox="1"/>
          <p:nvPr userDrawn="1">
            <p:custDataLst>
              <p:tags r:id="rId3"/>
            </p:custDataLst>
          </p:nvPr>
        </p:nvSpPr>
        <p:spPr>
          <a:xfrm>
            <a:off x="10692000" y="828000"/>
            <a:ext cx="1080000" cy="327600"/>
          </a:xfrm>
          <a:prstGeom prst="rect">
            <a:avLst/>
          </a:prstGeom>
          <a:noFill/>
        </p:spPr>
        <p:txBody>
          <a:bodyPr vert="horz" wrap="square" lIns="0" tIns="0" rIns="0" bIns="0" rtlCol="0">
            <a:noAutofit/>
          </a:bodyPr>
          <a:lstStyle/>
          <a:p>
            <a:pPr algn="r"/>
            <a:endParaRPr lang="en-GB" sz="800" dirty="0">
              <a:solidFill>
                <a:schemeClr val="bg1"/>
              </a:solidFill>
            </a:endParaRPr>
          </a:p>
        </p:txBody>
      </p:sp>
    </p:spTree>
    <p:extLst>
      <p:ext uri="{BB962C8B-B14F-4D97-AF65-F5344CB8AC3E}">
        <p14:creationId xmlns:p14="http://schemas.microsoft.com/office/powerpoint/2010/main" val="2776773390"/>
      </p:ext>
    </p:extLst>
  </p:cSld>
  <p:clrMapOvr>
    <a:masterClrMapping/>
  </p:clrMapOvr>
</p:sldLayout>
</file>

<file path=ppt/slideLayouts/slideLayout24.xml><?xml version="1.0" encoding="utf-8"?>
<p:sldLayout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reserve="1" userDrawn="1">
  <p:cSld name="Full Bleed Image">
    <p:bg>
      <p:bgPr>
        <a:solidFill>
          <a:srgbClr val="FFFFFF"/>
        </a:solidFill>
        <a:effectLst/>
      </p:bgPr>
    </p:bg>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C832D19D-3F49-4501-A135-877A1AAF50C4}"/>
              </a:ext>
            </a:extLst>
          </p:cNvPr>
          <p:cNvSpPr>
            <a:spLocks noGrp="1"/>
          </p:cNvSpPr>
          <p:nvPr>
            <p:ph type="sldNum" sz="quarter" idx="17"/>
          </p:nvPr>
        </p:nvSpPr>
        <p:spPr/>
        <p:txBody>
          <a:bodyPr/>
          <a:lstStyle>
            <a:lvl1pPr>
              <a:defRPr>
                <a:solidFill>
                  <a:srgbClr val="303030"/>
                </a:solidFill>
              </a:defRPr>
            </a:lvl1pPr>
          </a:lstStyle>
          <a:p>
            <a:fld id="{AE40F04C-0113-48AC-B208-C432829543B5}" type="slidenum">
              <a:rPr lang="en-GB" smtClean="0"/>
              <a:pPr/>
              <a:t>‹#›</a:t>
            </a:fld>
            <a:endParaRPr lang="en-GB" dirty="0"/>
          </a:p>
        </p:txBody>
      </p:sp>
    </p:spTree>
    <p:extLst>
      <p:ext uri="{BB962C8B-B14F-4D97-AF65-F5344CB8AC3E}">
        <p14:creationId xmlns:p14="http://schemas.microsoft.com/office/powerpoint/2010/main" val="1352993944"/>
      </p:ext>
    </p:extLst>
  </p:cSld>
  <p:clrMapOvr>
    <a:masterClrMapping/>
  </p:clrMapOvr>
</p:sldLayout>
</file>

<file path=ppt/slideLayouts/slideLayout25.xml><?xml version="1.0" encoding="utf-8"?>
<p:sldLayout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showMasterSp="0" preserve="1" userDrawn="1">
  <p:cSld name="1 Title Slide Default">
    <p:bg>
      <p:bgPr>
        <a:solidFill>
          <a:schemeClr val="tx2"/>
        </a:solidFill>
        <a:effectLst/>
      </p:bgPr>
    </p:bg>
    <p:spTree>
      <p:nvGrpSpPr>
        <p:cNvPr id="1" name=""/>
        <p:cNvGrpSpPr/>
        <p:nvPr/>
      </p:nvGrpSpPr>
      <p:grpSpPr>
        <a:xfrm>
          <a:off x="0" y="0"/>
          <a:ext cx="0" cy="0"/>
          <a:chOff x="0" y="0"/>
          <a:chExt cx="0" cy="0"/>
        </a:xfrm>
      </p:grpSpPr>
      <p:pic>
        <p:nvPicPr>
          <p:cNvPr id="12" name="TextBox 4">
            <a:extLst>
              <a:ext uri="{FF2B5EF4-FFF2-40B4-BE49-F238E27FC236}">
                <a16:creationId xmlns:a16="http://schemas.microsoft.com/office/drawing/2014/main" id="{A60EDAE1-D48D-64B2-B9BB-E9E6415BD91B}"/>
              </a:ext>
            </a:extLst>
          </p:cNvPr>
          <p:cNvPicPr>
            <a:picLocks noChangeAspect="1"/>
          </p:cNvPicPr>
          <p:nvPr userDrawn="1">
            <p:custDataLst>
              <p:tags r:id="rId1"/>
            </p:custDataLst>
          </p:nvPr>
        </p:nvPicPr>
        <p:blipFill>
          <a:blip r:embed="rId6">
            <a:extLst>
              <a:ext uri="{28A0092B-C50C-407E-A947-70E740481C1C}">
                <a14:useLocalDpi xmlns:a14="http://schemas.microsoft.com/office/drawing/2010/main" val="0"/>
              </a:ext>
            </a:extLst>
          </a:blip>
          <a:stretch>
            <a:fillRect/>
          </a:stretch>
        </p:blipFill>
        <p:spPr bwMode="auto">
          <a:xfrm>
            <a:off x="0" y="0"/>
            <a:ext cx="12192000" cy="6858000"/>
          </a:xfrm>
          <a:prstGeom prst="rect">
            <a:avLst/>
          </a:prstGeom>
          <a:effectLst>
            <a:glow>
              <a:srgbClr val="000000"/>
            </a:glow>
          </a:effectLst>
        </p:spPr>
      </p:pic>
      <p:sp>
        <p:nvSpPr>
          <p:cNvPr id="2" name="Title 1">
            <a:extLst>
              <a:ext uri="{FF2B5EF4-FFF2-40B4-BE49-F238E27FC236}">
                <a16:creationId xmlns:a16="http://schemas.microsoft.com/office/drawing/2014/main" id="{A02A1EC5-05E1-47D8-9B38-0DF17C155449}"/>
              </a:ext>
            </a:extLst>
          </p:cNvPr>
          <p:cNvSpPr>
            <a:spLocks noGrp="1"/>
          </p:cNvSpPr>
          <p:nvPr>
            <p:ph type="ctrTitle" hasCustomPrompt="1"/>
          </p:nvPr>
        </p:nvSpPr>
        <p:spPr>
          <a:xfrm>
            <a:off x="450852" y="979200"/>
            <a:ext cx="4806947" cy="530420"/>
          </a:xfrm>
        </p:spPr>
        <p:txBody>
          <a:bodyPr anchor="t"/>
          <a:lstStyle>
            <a:lvl1pPr algn="l">
              <a:defRPr sz="3900">
                <a:solidFill>
                  <a:schemeClr val="bg2"/>
                </a:solidFill>
              </a:defRPr>
            </a:lvl1pPr>
          </a:lstStyle>
          <a:p>
            <a:r>
              <a:rPr lang="en-GB" dirty="0"/>
              <a:t>Presentation Title</a:t>
            </a:r>
          </a:p>
        </p:txBody>
      </p:sp>
      <p:sp>
        <p:nvSpPr>
          <p:cNvPr id="3" name="Subtitle 2">
            <a:extLst>
              <a:ext uri="{FF2B5EF4-FFF2-40B4-BE49-F238E27FC236}">
                <a16:creationId xmlns:a16="http://schemas.microsoft.com/office/drawing/2014/main" id="{35C1377C-01A0-4EFA-A492-89F99AAF0D18}"/>
              </a:ext>
            </a:extLst>
          </p:cNvPr>
          <p:cNvSpPr>
            <a:spLocks noGrp="1"/>
          </p:cNvSpPr>
          <p:nvPr>
            <p:ph type="subTitle" idx="1" hasCustomPrompt="1"/>
          </p:nvPr>
        </p:nvSpPr>
        <p:spPr>
          <a:xfrm>
            <a:off x="449262" y="1580321"/>
            <a:ext cx="4808537" cy="1094432"/>
          </a:xfrm>
        </p:spPr>
        <p:txBody>
          <a:bodyPr/>
          <a:lstStyle>
            <a:lvl1pPr marL="0" indent="0" algn="l">
              <a:lnSpc>
                <a:spcPct val="90000"/>
              </a:lnSpc>
              <a:buNone/>
              <a:defRPr sz="3900">
                <a:solidFill>
                  <a:schemeClr val="accent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Presentation Subtitle</a:t>
            </a:r>
          </a:p>
        </p:txBody>
      </p:sp>
      <p:sp>
        <p:nvSpPr>
          <p:cNvPr id="11" name="Text Placeholder 10">
            <a:extLst>
              <a:ext uri="{FF2B5EF4-FFF2-40B4-BE49-F238E27FC236}">
                <a16:creationId xmlns:a16="http://schemas.microsoft.com/office/drawing/2014/main" id="{9B6AEE67-E428-48C5-AEB7-0EB3459E5CD7}"/>
              </a:ext>
            </a:extLst>
          </p:cNvPr>
          <p:cNvSpPr>
            <a:spLocks noGrp="1"/>
          </p:cNvSpPr>
          <p:nvPr>
            <p:ph type="body" sz="quarter" idx="10" hasCustomPrompt="1"/>
          </p:nvPr>
        </p:nvSpPr>
        <p:spPr>
          <a:xfrm>
            <a:off x="449263" y="4968001"/>
            <a:ext cx="4808536" cy="309678"/>
          </a:xfrm>
        </p:spPr>
        <p:txBody>
          <a:bodyPr/>
          <a:lstStyle>
            <a:lvl1pPr>
              <a:lnSpc>
                <a:spcPct val="100000"/>
              </a:lnSpc>
              <a:defRPr>
                <a:solidFill>
                  <a:schemeClr val="bg2"/>
                </a:solidFill>
                <a:latin typeface="+mj-lt"/>
              </a:defRPr>
            </a:lvl1pPr>
            <a:lvl2pPr marL="0" indent="0">
              <a:lnSpc>
                <a:spcPct val="100000"/>
              </a:lnSpc>
              <a:buNone/>
              <a:defRPr>
                <a:solidFill>
                  <a:schemeClr val="accent5"/>
                </a:solidFill>
                <a:latin typeface="+mn-lt"/>
              </a:defRPr>
            </a:lvl2pPr>
            <a:lvl3pPr>
              <a:defRPr>
                <a:solidFill>
                  <a:schemeClr val="bg1"/>
                </a:solidFill>
              </a:defRPr>
            </a:lvl3pPr>
            <a:lvl4pPr>
              <a:defRPr>
                <a:solidFill>
                  <a:schemeClr val="bg1"/>
                </a:solidFill>
              </a:defRPr>
            </a:lvl4pPr>
            <a:lvl5pPr>
              <a:defRPr>
                <a:solidFill>
                  <a:schemeClr val="bg1"/>
                </a:solidFill>
              </a:defRPr>
            </a:lvl5pPr>
          </a:lstStyle>
          <a:p>
            <a:r>
              <a:rPr lang="en-GB" dirty="0"/>
              <a:t>Location/Conference in first level</a:t>
            </a:r>
          </a:p>
        </p:txBody>
      </p:sp>
      <p:pic>
        <p:nvPicPr>
          <p:cNvPr id="9" name="Picture 8">
            <a:extLst>
              <a:ext uri="{FF2B5EF4-FFF2-40B4-BE49-F238E27FC236}">
                <a16:creationId xmlns:a16="http://schemas.microsoft.com/office/drawing/2014/main" id="{D6FFF94E-B4AF-F775-0A5B-4F7E70205D47}"/>
              </a:ext>
            </a:extLst>
          </p:cNvPr>
          <p:cNvPicPr>
            <a:picLocks noChangeAspect="1"/>
          </p:cNvPicPr>
          <p:nvPr userDrawn="1">
            <p:custDataLst>
              <p:tags r:id="rId2"/>
            </p:custDataLst>
          </p:nvPr>
        </p:nvPicPr>
        <p:blipFill>
          <a:blip r:embed="rId7">
            <a:extLst>
              <a:ext uri="{28A0092B-C50C-407E-A947-70E740481C1C}">
                <a14:useLocalDpi xmlns:a14="http://schemas.microsoft.com/office/drawing/2010/main" val="0"/>
              </a:ext>
            </a:extLst>
          </a:blip>
          <a:stretch>
            <a:fillRect/>
          </a:stretch>
        </p:blipFill>
        <p:spPr bwMode="auto">
          <a:xfrm>
            <a:off x="10598400" y="453600"/>
            <a:ext cx="1144800" cy="330584"/>
          </a:xfrm>
          <a:prstGeom prst="rect">
            <a:avLst/>
          </a:prstGeom>
        </p:spPr>
      </p:pic>
      <p:sp>
        <p:nvSpPr>
          <p:cNvPr id="7" name="TextBox 6">
            <a:extLst>
              <a:ext uri="{FF2B5EF4-FFF2-40B4-BE49-F238E27FC236}">
                <a16:creationId xmlns:a16="http://schemas.microsoft.com/office/drawing/2014/main" id="{E7AF2E17-7A51-4B41-A4F4-3896F76AC038}"/>
              </a:ext>
            </a:extLst>
          </p:cNvPr>
          <p:cNvSpPr txBox="1"/>
          <p:nvPr userDrawn="1">
            <p:custDataLst>
              <p:tags r:id="rId3"/>
            </p:custDataLst>
          </p:nvPr>
        </p:nvSpPr>
        <p:spPr>
          <a:xfrm>
            <a:off x="9266400" y="439200"/>
            <a:ext cx="2325600" cy="327600"/>
          </a:xfrm>
          <a:prstGeom prst="rect">
            <a:avLst/>
          </a:prstGeom>
          <a:noFill/>
        </p:spPr>
        <p:txBody>
          <a:bodyPr vert="horz" wrap="square" lIns="0" tIns="0" rIns="0" bIns="0" rtlCol="0">
            <a:noAutofit/>
          </a:bodyPr>
          <a:lstStyle/>
          <a:p>
            <a:pPr algn="r"/>
            <a:endParaRPr lang="en-GB" sz="800" dirty="0">
              <a:solidFill>
                <a:schemeClr val="bg2"/>
              </a:solidFill>
            </a:endParaRPr>
          </a:p>
        </p:txBody>
      </p:sp>
      <p:sp>
        <p:nvSpPr>
          <p:cNvPr id="8" name="TextBox 7">
            <a:extLst>
              <a:ext uri="{FF2B5EF4-FFF2-40B4-BE49-F238E27FC236}">
                <a16:creationId xmlns:a16="http://schemas.microsoft.com/office/drawing/2014/main" id="{A5C434A4-15E6-4DFB-AE49-C0BC6F1B2AA2}"/>
              </a:ext>
            </a:extLst>
          </p:cNvPr>
          <p:cNvSpPr txBox="1"/>
          <p:nvPr userDrawn="1">
            <p:custDataLst>
              <p:tags r:id="rId4"/>
            </p:custDataLst>
          </p:nvPr>
        </p:nvSpPr>
        <p:spPr>
          <a:xfrm>
            <a:off x="10692000" y="828000"/>
            <a:ext cx="1080000" cy="327600"/>
          </a:xfrm>
          <a:prstGeom prst="rect">
            <a:avLst/>
          </a:prstGeom>
          <a:noFill/>
        </p:spPr>
        <p:txBody>
          <a:bodyPr vert="horz" wrap="square" lIns="0" tIns="0" rIns="0" bIns="0" rtlCol="0">
            <a:noAutofit/>
          </a:bodyPr>
          <a:lstStyle/>
          <a:p>
            <a:pPr algn="r"/>
            <a:endParaRPr lang="en-GB" sz="800" dirty="0">
              <a:solidFill>
                <a:schemeClr val="bg1"/>
              </a:solidFill>
            </a:endParaRPr>
          </a:p>
        </p:txBody>
      </p:sp>
      <p:sp>
        <p:nvSpPr>
          <p:cNvPr id="13" name="Text Placeholder 10">
            <a:extLst>
              <a:ext uri="{FF2B5EF4-FFF2-40B4-BE49-F238E27FC236}">
                <a16:creationId xmlns:a16="http://schemas.microsoft.com/office/drawing/2014/main" id="{4FC35571-22A9-4DBF-A4BF-D1DC7FA2C6F8}"/>
              </a:ext>
            </a:extLst>
          </p:cNvPr>
          <p:cNvSpPr>
            <a:spLocks noGrp="1"/>
          </p:cNvSpPr>
          <p:nvPr>
            <p:ph type="body" sz="quarter" idx="11" hasCustomPrompt="1"/>
          </p:nvPr>
        </p:nvSpPr>
        <p:spPr>
          <a:xfrm>
            <a:off x="449262" y="5360809"/>
            <a:ext cx="4808536" cy="309678"/>
          </a:xfrm>
        </p:spPr>
        <p:txBody>
          <a:bodyPr/>
          <a:lstStyle>
            <a:lvl1pPr>
              <a:lnSpc>
                <a:spcPct val="100000"/>
              </a:lnSpc>
              <a:defRPr>
                <a:solidFill>
                  <a:schemeClr val="accent6"/>
                </a:solidFill>
                <a:latin typeface="+mn-lt"/>
              </a:defRPr>
            </a:lvl1pPr>
            <a:lvl2pPr marL="0" indent="0">
              <a:lnSpc>
                <a:spcPct val="100000"/>
              </a:lnSpc>
              <a:buNone/>
              <a:defRPr>
                <a:solidFill>
                  <a:schemeClr val="accent6"/>
                </a:solidFill>
                <a:latin typeface="+mn-lt"/>
              </a:defRPr>
            </a:lvl2pPr>
            <a:lvl3pPr>
              <a:defRPr>
                <a:solidFill>
                  <a:schemeClr val="bg1"/>
                </a:solidFill>
              </a:defRPr>
            </a:lvl3pPr>
            <a:lvl4pPr>
              <a:defRPr>
                <a:solidFill>
                  <a:schemeClr val="bg1"/>
                </a:solidFill>
              </a:defRPr>
            </a:lvl4pPr>
            <a:lvl5pPr>
              <a:defRPr>
                <a:solidFill>
                  <a:schemeClr val="bg1"/>
                </a:solidFill>
              </a:defRPr>
            </a:lvl5pPr>
          </a:lstStyle>
          <a:p>
            <a:pPr lvl="1"/>
            <a:r>
              <a:rPr lang="en-GB" dirty="0"/>
              <a:t>Date Month Year in second level</a:t>
            </a:r>
          </a:p>
        </p:txBody>
      </p:sp>
    </p:spTree>
    <p:extLst>
      <p:ext uri="{BB962C8B-B14F-4D97-AF65-F5344CB8AC3E}">
        <p14:creationId xmlns:p14="http://schemas.microsoft.com/office/powerpoint/2010/main" val="557430827"/>
      </p:ext>
    </p:extLst>
  </p:cSld>
  <p:clrMapOvr>
    <a:masterClrMapping/>
  </p:clrMapOvr>
</p:sldLayout>
</file>

<file path=ppt/slideLayouts/slideLayout26.xml><?xml version="1.0" encoding="utf-8"?>
<p:sldLayout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showMasterSp="0" preserve="1" userDrawn="1">
  <p:cSld name="2 Back page default">
    <p:bg>
      <p:bgPr>
        <a:solidFill>
          <a:schemeClr val="tx2"/>
        </a:solidFill>
        <a:effectLst/>
      </p:bgPr>
    </p:bg>
    <p:spTree>
      <p:nvGrpSpPr>
        <p:cNvPr id="1" name=""/>
        <p:cNvGrpSpPr/>
        <p:nvPr/>
      </p:nvGrpSpPr>
      <p:grpSpPr>
        <a:xfrm>
          <a:off x="0" y="0"/>
          <a:ext cx="0" cy="0"/>
          <a:chOff x="0" y="0"/>
          <a:chExt cx="0" cy="0"/>
        </a:xfrm>
      </p:grpSpPr>
      <p:pic>
        <p:nvPicPr>
          <p:cNvPr id="12" name="TextBox 4">
            <a:extLst>
              <a:ext uri="{FF2B5EF4-FFF2-40B4-BE49-F238E27FC236}">
                <a16:creationId xmlns:a16="http://schemas.microsoft.com/office/drawing/2014/main" id="{870CBD0C-7CBA-279D-6CB5-5983094629CE}"/>
              </a:ext>
            </a:extLst>
          </p:cNvPr>
          <p:cNvPicPr>
            <a:picLocks noChangeAspect="1"/>
          </p:cNvPicPr>
          <p:nvPr userDrawn="1">
            <p:custDataLst>
              <p:tags r:id="rId1"/>
            </p:custDataLst>
          </p:nvPr>
        </p:nvPicPr>
        <p:blipFill>
          <a:blip r:embed="rId9">
            <a:extLst>
              <a:ext uri="{28A0092B-C50C-407E-A947-70E740481C1C}">
                <a14:useLocalDpi xmlns:a14="http://schemas.microsoft.com/office/drawing/2010/main" val="0"/>
              </a:ext>
            </a:extLst>
          </a:blip>
          <a:stretch>
            <a:fillRect/>
          </a:stretch>
        </p:blipFill>
        <p:spPr bwMode="auto">
          <a:xfrm>
            <a:off x="0" y="0"/>
            <a:ext cx="12192000" cy="6858000"/>
          </a:xfrm>
          <a:prstGeom prst="rect">
            <a:avLst/>
          </a:prstGeom>
          <a:effectLst>
            <a:glow>
              <a:srgbClr val="000000"/>
            </a:glow>
          </a:effectLst>
        </p:spPr>
      </p:pic>
      <p:sp>
        <p:nvSpPr>
          <p:cNvPr id="7" name="TextBox 6">
            <a:extLst>
              <a:ext uri="{FF2B5EF4-FFF2-40B4-BE49-F238E27FC236}">
                <a16:creationId xmlns:a16="http://schemas.microsoft.com/office/drawing/2014/main" id="{E7AF2E17-7A51-4B41-A4F4-3896F76AC038}"/>
              </a:ext>
            </a:extLst>
          </p:cNvPr>
          <p:cNvSpPr txBox="1"/>
          <p:nvPr userDrawn="1">
            <p:custDataLst>
              <p:tags r:id="rId2"/>
            </p:custDataLst>
          </p:nvPr>
        </p:nvSpPr>
        <p:spPr>
          <a:xfrm>
            <a:off x="9266400" y="439200"/>
            <a:ext cx="2325600" cy="327600"/>
          </a:xfrm>
          <a:prstGeom prst="rect">
            <a:avLst/>
          </a:prstGeom>
          <a:noFill/>
        </p:spPr>
        <p:txBody>
          <a:bodyPr vert="horz" wrap="square" lIns="0" tIns="0" rIns="0" bIns="0" rtlCol="0">
            <a:noAutofit/>
          </a:bodyPr>
          <a:lstStyle/>
          <a:p>
            <a:pPr algn="r"/>
            <a:endParaRPr lang="en-GB" sz="800" dirty="0">
              <a:solidFill>
                <a:schemeClr val="bg2"/>
              </a:solidFill>
            </a:endParaRPr>
          </a:p>
        </p:txBody>
      </p:sp>
      <p:pic>
        <p:nvPicPr>
          <p:cNvPr id="6" name="Picture 5">
            <a:extLst>
              <a:ext uri="{FF2B5EF4-FFF2-40B4-BE49-F238E27FC236}">
                <a16:creationId xmlns:a16="http://schemas.microsoft.com/office/drawing/2014/main" id="{731D8026-9525-E4CF-2C81-FA818767DCC5}"/>
              </a:ext>
            </a:extLst>
          </p:cNvPr>
          <p:cNvPicPr>
            <a:picLocks noChangeAspect="1"/>
          </p:cNvPicPr>
          <p:nvPr userDrawn="1">
            <p:custDataLst>
              <p:tags r:id="rId3"/>
            </p:custDataLst>
          </p:nvPr>
        </p:nvPicPr>
        <p:blipFill>
          <a:blip r:embed="rId10">
            <a:extLst>
              <a:ext uri="{28A0092B-C50C-407E-A947-70E740481C1C}">
                <a14:useLocalDpi xmlns:a14="http://schemas.microsoft.com/office/drawing/2010/main" val="0"/>
              </a:ext>
            </a:extLst>
          </a:blip>
          <a:stretch>
            <a:fillRect/>
          </a:stretch>
        </p:blipFill>
        <p:spPr bwMode="auto">
          <a:xfrm>
            <a:off x="10598400" y="453600"/>
            <a:ext cx="1144800" cy="330584"/>
          </a:xfrm>
          <a:prstGeom prst="rect">
            <a:avLst/>
          </a:prstGeom>
        </p:spPr>
      </p:pic>
      <p:sp>
        <p:nvSpPr>
          <p:cNvPr id="8" name="TextBox 7">
            <a:extLst>
              <a:ext uri="{FF2B5EF4-FFF2-40B4-BE49-F238E27FC236}">
                <a16:creationId xmlns:a16="http://schemas.microsoft.com/office/drawing/2014/main" id="{A5C434A4-15E6-4DFB-AE49-C0BC6F1B2AA2}"/>
              </a:ext>
            </a:extLst>
          </p:cNvPr>
          <p:cNvSpPr txBox="1"/>
          <p:nvPr userDrawn="1">
            <p:custDataLst>
              <p:tags r:id="rId4"/>
            </p:custDataLst>
          </p:nvPr>
        </p:nvSpPr>
        <p:spPr>
          <a:xfrm>
            <a:off x="10692000" y="828000"/>
            <a:ext cx="1080000" cy="327600"/>
          </a:xfrm>
          <a:prstGeom prst="rect">
            <a:avLst/>
          </a:prstGeom>
          <a:noFill/>
        </p:spPr>
        <p:txBody>
          <a:bodyPr vert="horz" wrap="square" lIns="0" tIns="0" rIns="0" bIns="0" rtlCol="0">
            <a:noAutofit/>
          </a:bodyPr>
          <a:lstStyle/>
          <a:p>
            <a:pPr algn="r"/>
            <a:endParaRPr lang="en-GB" sz="800" dirty="0">
              <a:solidFill>
                <a:schemeClr val="bg1"/>
              </a:solidFill>
            </a:endParaRPr>
          </a:p>
        </p:txBody>
      </p:sp>
      <p:sp>
        <p:nvSpPr>
          <p:cNvPr id="9" name="TextBox 8">
            <a:extLst>
              <a:ext uri="{FF2B5EF4-FFF2-40B4-BE49-F238E27FC236}">
                <a16:creationId xmlns:a16="http://schemas.microsoft.com/office/drawing/2014/main" id="{C03285DA-F5C1-4E69-88B3-F51CB778D698}"/>
              </a:ext>
            </a:extLst>
          </p:cNvPr>
          <p:cNvSpPr txBox="1"/>
          <p:nvPr userDrawn="1">
            <p:custDataLst>
              <p:tags r:id="rId5"/>
            </p:custDataLst>
          </p:nvPr>
        </p:nvSpPr>
        <p:spPr>
          <a:xfrm>
            <a:off x="450000" y="5575599"/>
            <a:ext cx="5184000" cy="973482"/>
          </a:xfrm>
          <a:prstGeom prst="rect">
            <a:avLst/>
          </a:prstGeom>
          <a:noFill/>
        </p:spPr>
        <p:txBody>
          <a:bodyPr wrap="square" lIns="0" tIns="0" rIns="0" bIns="0" rtlCol="0" anchor="t" anchorCtr="0">
            <a:noAutofit/>
          </a:bodyPr>
          <a:lstStyle/>
          <a:p>
            <a:pPr>
              <a:spcAft>
                <a:spcPts val="300"/>
              </a:spcAft>
            </a:pPr>
            <a:r>
              <a:rPr lang="fr-FR" sz="600" spc="90" baseline="0">
                <a:solidFill>
                  <a:schemeClr val="accent6"/>
                </a:solidFill>
                <a:latin typeface="+mn-lt"/>
              </a:rPr>
              <a:t>© Simmons &amp; Simmons LLP and its licensors. All rights asserted and reserved. This document is for general guidance only. It does not contain definitive advice.  Simmons &amp; Simmons LLP est un limited liability partnership enregistré en Angleterre et au Pays de Galles sous le n° OC352713 et dont le siège et l’établissement principal sont situés Citypoint, 1 Ropemaker Street, London EC2Y 9SS. Il est soumis aux règles de la SAR. Le terme associé désigne un membre de Simmons &amp; Simmons LLP ou l’un de ses salariés ou consultants ayant une position. Une liste des membres de Simmons &amp; Simmons LLP et des personnes ayant la qualité d’associé est disponible au siège ainsi qu’à l’adresse indiquée ci-dessus.</a:t>
            </a:r>
            <a:endParaRPr lang="en-GB" sz="300" spc="0" baseline="0" dirty="0">
              <a:solidFill>
                <a:schemeClr val="accent6"/>
              </a:solidFill>
              <a:latin typeface="+mn-lt"/>
            </a:endParaRPr>
          </a:p>
        </p:txBody>
      </p:sp>
      <p:sp>
        <p:nvSpPr>
          <p:cNvPr id="10" name="TextBox 9">
            <a:extLst>
              <a:ext uri="{FF2B5EF4-FFF2-40B4-BE49-F238E27FC236}">
                <a16:creationId xmlns:a16="http://schemas.microsoft.com/office/drawing/2014/main" id="{B92B1033-45E5-4A92-89C8-E678F0030150}"/>
              </a:ext>
            </a:extLst>
          </p:cNvPr>
          <p:cNvSpPr txBox="1"/>
          <p:nvPr userDrawn="1">
            <p:custDataLst>
              <p:tags r:id="rId6"/>
            </p:custDataLst>
          </p:nvPr>
        </p:nvSpPr>
        <p:spPr>
          <a:xfrm>
            <a:off x="450000" y="4923438"/>
            <a:ext cx="3625196" cy="357564"/>
          </a:xfrm>
          <a:prstGeom prst="rect">
            <a:avLst/>
          </a:prstGeom>
          <a:noFill/>
        </p:spPr>
        <p:txBody>
          <a:bodyPr wrap="square" lIns="0" tIns="0" rIns="0" bIns="0" rtlCol="0">
            <a:noAutofit/>
          </a:bodyPr>
          <a:lstStyle/>
          <a:p>
            <a:pPr algn="l"/>
            <a:r>
              <a:rPr lang="en-GB" sz="2400" spc="-50" baseline="0">
                <a:solidFill>
                  <a:schemeClr val="bg2"/>
                </a:solidFill>
                <a:latin typeface="+mj-lt"/>
              </a:rPr>
              <a:t>simmons-simmons.com</a:t>
            </a:r>
            <a:endParaRPr lang="en-GB" sz="2400" spc="-50" baseline="0" dirty="0">
              <a:solidFill>
                <a:schemeClr val="bg2"/>
              </a:solidFill>
              <a:latin typeface="+mj-lt"/>
            </a:endParaRPr>
          </a:p>
        </p:txBody>
      </p:sp>
      <p:sp>
        <p:nvSpPr>
          <p:cNvPr id="2" name="TextBox 1">
            <a:extLst>
              <a:ext uri="{FF2B5EF4-FFF2-40B4-BE49-F238E27FC236}">
                <a16:creationId xmlns:a16="http://schemas.microsoft.com/office/drawing/2014/main" id="{441D1A11-1586-4D7B-8A2C-5954DB923BAE}"/>
              </a:ext>
            </a:extLst>
          </p:cNvPr>
          <p:cNvSpPr txBox="1"/>
          <p:nvPr userDrawn="1">
            <p:custDataLst>
              <p:tags r:id="rId7"/>
            </p:custDataLst>
          </p:nvPr>
        </p:nvSpPr>
        <p:spPr>
          <a:xfrm>
            <a:off x="450000" y="5356800"/>
            <a:ext cx="5184000" cy="147600"/>
          </a:xfrm>
          <a:prstGeom prst="rect">
            <a:avLst/>
          </a:prstGeom>
          <a:noFill/>
        </p:spPr>
        <p:txBody>
          <a:bodyPr vert="horz" wrap="square" lIns="0" tIns="0" rIns="0" bIns="0" rtlCol="0">
            <a:noAutofit/>
          </a:bodyPr>
          <a:lstStyle/>
          <a:p>
            <a:pPr algn="l"/>
            <a:r>
              <a:rPr lang="en-GB" sz="900">
                <a:solidFill>
                  <a:srgbClr val="FFFFFF"/>
                </a:solidFill>
                <a:latin typeface="+mj-lt"/>
              </a:rPr>
              <a:t>Strictement personnel et confidentiel</a:t>
            </a:r>
            <a:endParaRPr lang="en-GB" sz="900" dirty="0">
              <a:solidFill>
                <a:srgbClr val="FFFFFF"/>
              </a:solidFill>
              <a:latin typeface="+mj-lt"/>
            </a:endParaRPr>
          </a:p>
        </p:txBody>
      </p:sp>
    </p:spTree>
    <p:extLst>
      <p:ext uri="{BB962C8B-B14F-4D97-AF65-F5344CB8AC3E}">
        <p14:creationId xmlns:p14="http://schemas.microsoft.com/office/powerpoint/2010/main" val="1502712753"/>
      </p:ext>
    </p:extLst>
  </p:cSld>
  <p:clrMapOvr>
    <a:masterClrMapping/>
  </p:clrMapOvr>
</p:sldLayout>
</file>

<file path=ppt/slideLayouts/slideLayout27.xml><?xml version="1.0" encoding="utf-8"?>
<p:sldLayout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showMasterSp="0" preserve="1" userDrawn="1">
  <p:cSld name="Coral divider bubbles">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4" name="Text Placeholder 10">
            <a:extLst>
              <a:ext uri="{FF2B5EF4-FFF2-40B4-BE49-F238E27FC236}">
                <a16:creationId xmlns:a16="http://schemas.microsoft.com/office/drawing/2014/main" id="{9060E9D7-C5D5-45F1-AAF0-86FB83FB217F}"/>
              </a:ext>
            </a:extLst>
          </p:cNvPr>
          <p:cNvSpPr>
            <a:spLocks noGrp="1"/>
          </p:cNvSpPr>
          <p:nvPr>
            <p:ph type="body" sz="quarter" idx="13" hasCustomPrompt="1"/>
          </p:nvPr>
        </p:nvSpPr>
        <p:spPr>
          <a:xfrm>
            <a:off x="449261" y="3318734"/>
            <a:ext cx="5580000" cy="2810604"/>
          </a:xfrm>
        </p:spPr>
        <p:txBody>
          <a:bodyPr anchor="t"/>
          <a:lstStyle>
            <a:lvl1pPr>
              <a:lnSpc>
                <a:spcPct val="100000"/>
              </a:lnSpc>
              <a:defRPr sz="3500">
                <a:solidFill>
                  <a:srgbClr val="FFFFFF"/>
                </a:solidFill>
                <a:latin typeface="+mn-lt"/>
              </a:defRPr>
            </a:lvl1pPr>
            <a:lvl2pPr>
              <a:lnSpc>
                <a:spcPct val="100000"/>
              </a:lnSpc>
              <a:defRPr sz="3500">
                <a:solidFill>
                  <a:schemeClr val="bg1"/>
                </a:solidFill>
                <a:latin typeface="+mn-lt"/>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Divider Title</a:t>
            </a:r>
          </a:p>
        </p:txBody>
      </p:sp>
      <p:sp>
        <p:nvSpPr>
          <p:cNvPr id="5" name="Title 1">
            <a:extLst>
              <a:ext uri="{FF2B5EF4-FFF2-40B4-BE49-F238E27FC236}">
                <a16:creationId xmlns:a16="http://schemas.microsoft.com/office/drawing/2014/main" id="{5BA897D3-2378-4040-97D3-44AF4CE6BAE8}"/>
              </a:ext>
            </a:extLst>
          </p:cNvPr>
          <p:cNvSpPr>
            <a:spLocks noGrp="1"/>
          </p:cNvSpPr>
          <p:nvPr>
            <p:ph type="title"/>
          </p:nvPr>
        </p:nvSpPr>
        <p:spPr>
          <a:xfrm>
            <a:off x="449263" y="450000"/>
            <a:ext cx="5580000" cy="2866296"/>
          </a:xfrm>
        </p:spPr>
        <p:txBody>
          <a:bodyPr anchor="b"/>
          <a:lstStyle>
            <a:lvl1pPr>
              <a:defRPr sz="3900">
                <a:solidFill>
                  <a:srgbClr val="FFFFFF"/>
                </a:solidFill>
              </a:defRPr>
            </a:lvl1pPr>
          </a:lstStyle>
          <a:p>
            <a:r>
              <a:rPr lang="en-US" dirty="0"/>
              <a:t>Click to edit Master title style</a:t>
            </a:r>
            <a:endParaRPr lang="en-GB" dirty="0"/>
          </a:p>
        </p:txBody>
      </p:sp>
      <p:pic>
        <p:nvPicPr>
          <p:cNvPr id="8" name="Picture 7">
            <a:extLst>
              <a:ext uri="{FF2B5EF4-FFF2-40B4-BE49-F238E27FC236}">
                <a16:creationId xmlns:a16="http://schemas.microsoft.com/office/drawing/2014/main" id="{B2F30D3E-D762-754E-8A2F-375553A2DC82}"/>
              </a:ext>
            </a:extLst>
          </p:cNvPr>
          <p:cNvPicPr>
            <a:picLocks noChangeAspect="1"/>
          </p:cNvPicPr>
          <p:nvPr userDrawn="1">
            <p:custDataLst>
              <p:tags r:id="rId1"/>
            </p:custDataLst>
          </p:nvPr>
        </p:nvPicPr>
        <p:blipFill>
          <a:blip r:embed="rId6">
            <a:extLst>
              <a:ext uri="{28A0092B-C50C-407E-A947-70E740481C1C}">
                <a14:useLocalDpi xmlns:a14="http://schemas.microsoft.com/office/drawing/2010/main" val="0"/>
              </a:ext>
            </a:extLst>
          </a:blip>
          <a:stretch>
            <a:fillRect/>
          </a:stretch>
        </p:blipFill>
        <p:spPr bwMode="auto">
          <a:xfrm>
            <a:off x="10598400" y="453600"/>
            <a:ext cx="1144800" cy="330584"/>
          </a:xfrm>
          <a:prstGeom prst="rect">
            <a:avLst/>
          </a:prstGeom>
        </p:spPr>
      </p:pic>
      <p:sp>
        <p:nvSpPr>
          <p:cNvPr id="3" name="TextBox 2">
            <a:extLst>
              <a:ext uri="{FF2B5EF4-FFF2-40B4-BE49-F238E27FC236}">
                <a16:creationId xmlns:a16="http://schemas.microsoft.com/office/drawing/2014/main" id="{39616848-9420-42C1-9BC6-99E2C1EA2C9B}"/>
              </a:ext>
            </a:extLst>
          </p:cNvPr>
          <p:cNvSpPr txBox="1"/>
          <p:nvPr userDrawn="1">
            <p:custDataLst>
              <p:tags r:id="rId2"/>
            </p:custDataLst>
          </p:nvPr>
        </p:nvSpPr>
        <p:spPr>
          <a:xfrm>
            <a:off x="9266400" y="439200"/>
            <a:ext cx="2325600" cy="327600"/>
          </a:xfrm>
          <a:prstGeom prst="rect">
            <a:avLst/>
          </a:prstGeom>
          <a:noFill/>
        </p:spPr>
        <p:txBody>
          <a:bodyPr vert="horz" wrap="square" lIns="0" tIns="0" rIns="0" bIns="0" rtlCol="0">
            <a:noAutofit/>
          </a:bodyPr>
          <a:lstStyle/>
          <a:p>
            <a:pPr algn="r"/>
            <a:endParaRPr lang="en-GB" sz="800" dirty="0">
              <a:solidFill>
                <a:schemeClr val="bg1"/>
              </a:solidFill>
            </a:endParaRPr>
          </a:p>
        </p:txBody>
      </p:sp>
      <p:sp>
        <p:nvSpPr>
          <p:cNvPr id="6" name="TextBox 5">
            <a:extLst>
              <a:ext uri="{FF2B5EF4-FFF2-40B4-BE49-F238E27FC236}">
                <a16:creationId xmlns:a16="http://schemas.microsoft.com/office/drawing/2014/main" id="{0F2B1EE6-D057-4985-BF4F-6D53EFFE9ACF}"/>
              </a:ext>
            </a:extLst>
          </p:cNvPr>
          <p:cNvSpPr txBox="1"/>
          <p:nvPr userDrawn="1">
            <p:custDataLst>
              <p:tags r:id="rId3"/>
            </p:custDataLst>
          </p:nvPr>
        </p:nvSpPr>
        <p:spPr>
          <a:xfrm>
            <a:off x="10692000" y="828000"/>
            <a:ext cx="1080000" cy="327600"/>
          </a:xfrm>
          <a:prstGeom prst="rect">
            <a:avLst/>
          </a:prstGeom>
          <a:noFill/>
        </p:spPr>
        <p:txBody>
          <a:bodyPr vert="horz" wrap="square" lIns="0" tIns="0" rIns="0" bIns="0" rtlCol="0">
            <a:noAutofit/>
          </a:bodyPr>
          <a:lstStyle/>
          <a:p>
            <a:pPr algn="r"/>
            <a:endParaRPr lang="en-GB" sz="800" dirty="0">
              <a:solidFill>
                <a:schemeClr val="bg1"/>
              </a:solidFill>
            </a:endParaRPr>
          </a:p>
        </p:txBody>
      </p:sp>
    </p:spTree>
    <p:extLst>
      <p:ext uri="{BB962C8B-B14F-4D97-AF65-F5344CB8AC3E}">
        <p14:creationId xmlns:p14="http://schemas.microsoft.com/office/powerpoint/2010/main" val="3547515839"/>
      </p:ext>
    </p:extLst>
  </p:cSld>
  <p:clrMapOvr>
    <a:masterClrMapping/>
  </p:clrMapOvr>
</p:sldLayout>
</file>

<file path=ppt/slideLayouts/slideLayout28.xml><?xml version="1.0" encoding="utf-8"?>
<p:sldLayout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showMasterSp="0" preserve="1" userDrawn="1">
  <p:cSld name="Coral divider murmuration">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4" name="Text Placeholder 10">
            <a:extLst>
              <a:ext uri="{FF2B5EF4-FFF2-40B4-BE49-F238E27FC236}">
                <a16:creationId xmlns:a16="http://schemas.microsoft.com/office/drawing/2014/main" id="{9060E9D7-C5D5-45F1-AAF0-86FB83FB217F}"/>
              </a:ext>
            </a:extLst>
          </p:cNvPr>
          <p:cNvSpPr>
            <a:spLocks noGrp="1"/>
          </p:cNvSpPr>
          <p:nvPr>
            <p:ph type="body" sz="quarter" idx="13" hasCustomPrompt="1"/>
          </p:nvPr>
        </p:nvSpPr>
        <p:spPr>
          <a:xfrm>
            <a:off x="449261" y="3318734"/>
            <a:ext cx="5580000" cy="2810604"/>
          </a:xfrm>
        </p:spPr>
        <p:txBody>
          <a:bodyPr anchor="t"/>
          <a:lstStyle>
            <a:lvl1pPr>
              <a:lnSpc>
                <a:spcPct val="100000"/>
              </a:lnSpc>
              <a:defRPr sz="3500">
                <a:solidFill>
                  <a:srgbClr val="FFFFFF"/>
                </a:solidFill>
                <a:latin typeface="+mn-lt"/>
              </a:defRPr>
            </a:lvl1pPr>
            <a:lvl2pPr>
              <a:lnSpc>
                <a:spcPct val="100000"/>
              </a:lnSpc>
              <a:defRPr sz="3500">
                <a:solidFill>
                  <a:schemeClr val="bg1"/>
                </a:solidFill>
                <a:latin typeface="+mn-lt"/>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Divider Title</a:t>
            </a:r>
          </a:p>
        </p:txBody>
      </p:sp>
      <p:sp>
        <p:nvSpPr>
          <p:cNvPr id="5" name="Title 1">
            <a:extLst>
              <a:ext uri="{FF2B5EF4-FFF2-40B4-BE49-F238E27FC236}">
                <a16:creationId xmlns:a16="http://schemas.microsoft.com/office/drawing/2014/main" id="{5BA897D3-2378-4040-97D3-44AF4CE6BAE8}"/>
              </a:ext>
            </a:extLst>
          </p:cNvPr>
          <p:cNvSpPr>
            <a:spLocks noGrp="1"/>
          </p:cNvSpPr>
          <p:nvPr>
            <p:ph type="title"/>
          </p:nvPr>
        </p:nvSpPr>
        <p:spPr>
          <a:xfrm>
            <a:off x="449263" y="450000"/>
            <a:ext cx="5580000" cy="2866296"/>
          </a:xfrm>
        </p:spPr>
        <p:txBody>
          <a:bodyPr anchor="b"/>
          <a:lstStyle>
            <a:lvl1pPr>
              <a:defRPr sz="3900">
                <a:solidFill>
                  <a:srgbClr val="FFFFFF"/>
                </a:solidFill>
              </a:defRPr>
            </a:lvl1pPr>
          </a:lstStyle>
          <a:p>
            <a:r>
              <a:rPr lang="en-US" dirty="0"/>
              <a:t>Click to edit Master title style</a:t>
            </a:r>
            <a:endParaRPr lang="en-GB" dirty="0"/>
          </a:p>
        </p:txBody>
      </p:sp>
      <p:pic>
        <p:nvPicPr>
          <p:cNvPr id="7" name="Picture 6">
            <a:extLst>
              <a:ext uri="{FF2B5EF4-FFF2-40B4-BE49-F238E27FC236}">
                <a16:creationId xmlns:a16="http://schemas.microsoft.com/office/drawing/2014/main" id="{C24B2EDC-F9BE-3F16-806D-0A3E0519E8B0}"/>
              </a:ext>
            </a:extLst>
          </p:cNvPr>
          <p:cNvPicPr>
            <a:picLocks noChangeAspect="1"/>
          </p:cNvPicPr>
          <p:nvPr userDrawn="1">
            <p:custDataLst>
              <p:tags r:id="rId1"/>
            </p:custDataLst>
          </p:nvPr>
        </p:nvPicPr>
        <p:blipFill>
          <a:blip r:embed="rId6">
            <a:extLst>
              <a:ext uri="{28A0092B-C50C-407E-A947-70E740481C1C}">
                <a14:useLocalDpi xmlns:a14="http://schemas.microsoft.com/office/drawing/2010/main" val="0"/>
              </a:ext>
            </a:extLst>
          </a:blip>
          <a:stretch>
            <a:fillRect/>
          </a:stretch>
        </p:blipFill>
        <p:spPr bwMode="auto">
          <a:xfrm>
            <a:off x="10598400" y="453600"/>
            <a:ext cx="1144800" cy="330584"/>
          </a:xfrm>
          <a:prstGeom prst="rect">
            <a:avLst/>
          </a:prstGeom>
        </p:spPr>
      </p:pic>
      <p:sp>
        <p:nvSpPr>
          <p:cNvPr id="3" name="TextBox 2">
            <a:extLst>
              <a:ext uri="{FF2B5EF4-FFF2-40B4-BE49-F238E27FC236}">
                <a16:creationId xmlns:a16="http://schemas.microsoft.com/office/drawing/2014/main" id="{39616848-9420-42C1-9BC6-99E2C1EA2C9B}"/>
              </a:ext>
            </a:extLst>
          </p:cNvPr>
          <p:cNvSpPr txBox="1"/>
          <p:nvPr userDrawn="1">
            <p:custDataLst>
              <p:tags r:id="rId2"/>
            </p:custDataLst>
          </p:nvPr>
        </p:nvSpPr>
        <p:spPr>
          <a:xfrm>
            <a:off x="9266400" y="439200"/>
            <a:ext cx="2325600" cy="327600"/>
          </a:xfrm>
          <a:prstGeom prst="rect">
            <a:avLst/>
          </a:prstGeom>
          <a:noFill/>
        </p:spPr>
        <p:txBody>
          <a:bodyPr vert="horz" wrap="square" lIns="0" tIns="0" rIns="0" bIns="0" rtlCol="0">
            <a:noAutofit/>
          </a:bodyPr>
          <a:lstStyle/>
          <a:p>
            <a:pPr algn="r"/>
            <a:endParaRPr lang="en-GB" sz="800" dirty="0">
              <a:solidFill>
                <a:schemeClr val="bg1"/>
              </a:solidFill>
            </a:endParaRPr>
          </a:p>
        </p:txBody>
      </p:sp>
      <p:sp>
        <p:nvSpPr>
          <p:cNvPr id="8" name="TextBox 7">
            <a:extLst>
              <a:ext uri="{FF2B5EF4-FFF2-40B4-BE49-F238E27FC236}">
                <a16:creationId xmlns:a16="http://schemas.microsoft.com/office/drawing/2014/main" id="{B831FB09-4F27-403F-B39C-6E1C81C1807F}"/>
              </a:ext>
            </a:extLst>
          </p:cNvPr>
          <p:cNvSpPr txBox="1"/>
          <p:nvPr userDrawn="1">
            <p:custDataLst>
              <p:tags r:id="rId3"/>
            </p:custDataLst>
          </p:nvPr>
        </p:nvSpPr>
        <p:spPr>
          <a:xfrm>
            <a:off x="10692000" y="828000"/>
            <a:ext cx="1080000" cy="327600"/>
          </a:xfrm>
          <a:prstGeom prst="rect">
            <a:avLst/>
          </a:prstGeom>
          <a:noFill/>
        </p:spPr>
        <p:txBody>
          <a:bodyPr vert="horz" wrap="square" lIns="0" tIns="0" rIns="0" bIns="0" rtlCol="0">
            <a:noAutofit/>
          </a:bodyPr>
          <a:lstStyle/>
          <a:p>
            <a:pPr algn="r"/>
            <a:endParaRPr lang="en-GB" sz="800" dirty="0">
              <a:solidFill>
                <a:schemeClr val="bg1"/>
              </a:solidFill>
            </a:endParaRPr>
          </a:p>
        </p:txBody>
      </p:sp>
    </p:spTree>
    <p:extLst>
      <p:ext uri="{BB962C8B-B14F-4D97-AF65-F5344CB8AC3E}">
        <p14:creationId xmlns:p14="http://schemas.microsoft.com/office/powerpoint/2010/main" val="4148796857"/>
      </p:ext>
    </p:extLst>
  </p:cSld>
  <p:clrMapOvr>
    <a:masterClrMapping/>
  </p:clrMapOvr>
</p:sldLayout>
</file>

<file path=ppt/slideLayouts/slideLayout29.xml><?xml version="1.0" encoding="utf-8"?>
<p:sldLayout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showMasterSp="0" preserve="1" userDrawn="1">
  <p:cSld name="Coral divider split">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4" name="Text Placeholder 10">
            <a:extLst>
              <a:ext uri="{FF2B5EF4-FFF2-40B4-BE49-F238E27FC236}">
                <a16:creationId xmlns:a16="http://schemas.microsoft.com/office/drawing/2014/main" id="{9060E9D7-C5D5-45F1-AAF0-86FB83FB217F}"/>
              </a:ext>
            </a:extLst>
          </p:cNvPr>
          <p:cNvSpPr>
            <a:spLocks noGrp="1"/>
          </p:cNvSpPr>
          <p:nvPr>
            <p:ph type="body" sz="quarter" idx="13" hasCustomPrompt="1"/>
          </p:nvPr>
        </p:nvSpPr>
        <p:spPr>
          <a:xfrm>
            <a:off x="449261" y="3318734"/>
            <a:ext cx="5580000" cy="2810604"/>
          </a:xfrm>
        </p:spPr>
        <p:txBody>
          <a:bodyPr anchor="t"/>
          <a:lstStyle>
            <a:lvl1pPr>
              <a:lnSpc>
                <a:spcPct val="100000"/>
              </a:lnSpc>
              <a:defRPr sz="3500">
                <a:solidFill>
                  <a:srgbClr val="FFFFFF"/>
                </a:solidFill>
                <a:latin typeface="+mn-lt"/>
              </a:defRPr>
            </a:lvl1pPr>
            <a:lvl2pPr>
              <a:lnSpc>
                <a:spcPct val="100000"/>
              </a:lnSpc>
              <a:defRPr sz="3500">
                <a:solidFill>
                  <a:schemeClr val="bg1"/>
                </a:solidFill>
                <a:latin typeface="+mn-lt"/>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Divider Title</a:t>
            </a:r>
          </a:p>
        </p:txBody>
      </p:sp>
      <p:sp>
        <p:nvSpPr>
          <p:cNvPr id="5" name="Title 1">
            <a:extLst>
              <a:ext uri="{FF2B5EF4-FFF2-40B4-BE49-F238E27FC236}">
                <a16:creationId xmlns:a16="http://schemas.microsoft.com/office/drawing/2014/main" id="{5BA897D3-2378-4040-97D3-44AF4CE6BAE8}"/>
              </a:ext>
            </a:extLst>
          </p:cNvPr>
          <p:cNvSpPr>
            <a:spLocks noGrp="1"/>
          </p:cNvSpPr>
          <p:nvPr>
            <p:ph type="title"/>
          </p:nvPr>
        </p:nvSpPr>
        <p:spPr>
          <a:xfrm>
            <a:off x="449263" y="450000"/>
            <a:ext cx="5580000" cy="2866296"/>
          </a:xfrm>
        </p:spPr>
        <p:txBody>
          <a:bodyPr anchor="b"/>
          <a:lstStyle>
            <a:lvl1pPr>
              <a:defRPr sz="3900">
                <a:solidFill>
                  <a:srgbClr val="FFFFFF"/>
                </a:solidFill>
              </a:defRPr>
            </a:lvl1pPr>
          </a:lstStyle>
          <a:p>
            <a:r>
              <a:rPr lang="en-US" dirty="0"/>
              <a:t>Click to edit Master title style</a:t>
            </a:r>
            <a:endParaRPr lang="en-GB" dirty="0"/>
          </a:p>
        </p:txBody>
      </p:sp>
      <p:pic>
        <p:nvPicPr>
          <p:cNvPr id="8" name="Picture 7">
            <a:extLst>
              <a:ext uri="{FF2B5EF4-FFF2-40B4-BE49-F238E27FC236}">
                <a16:creationId xmlns:a16="http://schemas.microsoft.com/office/drawing/2014/main" id="{D75748D1-E02B-FA46-AA82-6B900D90066C}"/>
              </a:ext>
            </a:extLst>
          </p:cNvPr>
          <p:cNvPicPr>
            <a:picLocks noChangeAspect="1"/>
          </p:cNvPicPr>
          <p:nvPr userDrawn="1">
            <p:custDataLst>
              <p:tags r:id="rId1"/>
            </p:custDataLst>
          </p:nvPr>
        </p:nvPicPr>
        <p:blipFill>
          <a:blip r:embed="rId6">
            <a:extLst>
              <a:ext uri="{28A0092B-C50C-407E-A947-70E740481C1C}">
                <a14:useLocalDpi xmlns:a14="http://schemas.microsoft.com/office/drawing/2010/main" val="0"/>
              </a:ext>
            </a:extLst>
          </a:blip>
          <a:stretch>
            <a:fillRect/>
          </a:stretch>
        </p:blipFill>
        <p:spPr bwMode="auto">
          <a:xfrm>
            <a:off x="10598400" y="453600"/>
            <a:ext cx="1144800" cy="330584"/>
          </a:xfrm>
          <a:prstGeom prst="rect">
            <a:avLst/>
          </a:prstGeom>
        </p:spPr>
      </p:pic>
      <p:sp>
        <p:nvSpPr>
          <p:cNvPr id="3" name="TextBox 2">
            <a:extLst>
              <a:ext uri="{FF2B5EF4-FFF2-40B4-BE49-F238E27FC236}">
                <a16:creationId xmlns:a16="http://schemas.microsoft.com/office/drawing/2014/main" id="{39616848-9420-42C1-9BC6-99E2C1EA2C9B}"/>
              </a:ext>
            </a:extLst>
          </p:cNvPr>
          <p:cNvSpPr txBox="1"/>
          <p:nvPr userDrawn="1">
            <p:custDataLst>
              <p:tags r:id="rId2"/>
            </p:custDataLst>
          </p:nvPr>
        </p:nvSpPr>
        <p:spPr>
          <a:xfrm>
            <a:off x="9266400" y="439200"/>
            <a:ext cx="2325600" cy="327600"/>
          </a:xfrm>
          <a:prstGeom prst="rect">
            <a:avLst/>
          </a:prstGeom>
          <a:noFill/>
        </p:spPr>
        <p:txBody>
          <a:bodyPr vert="horz" wrap="square" lIns="0" tIns="0" rIns="0" bIns="0" rtlCol="0">
            <a:noAutofit/>
          </a:bodyPr>
          <a:lstStyle/>
          <a:p>
            <a:pPr algn="r"/>
            <a:endParaRPr lang="en-GB" sz="800" dirty="0">
              <a:solidFill>
                <a:schemeClr val="tx2"/>
              </a:solidFill>
            </a:endParaRPr>
          </a:p>
        </p:txBody>
      </p:sp>
      <p:sp>
        <p:nvSpPr>
          <p:cNvPr id="6" name="TextBox 5">
            <a:extLst>
              <a:ext uri="{FF2B5EF4-FFF2-40B4-BE49-F238E27FC236}">
                <a16:creationId xmlns:a16="http://schemas.microsoft.com/office/drawing/2014/main" id="{0F2B1EE6-D057-4985-BF4F-6D53EFFE9ACF}"/>
              </a:ext>
            </a:extLst>
          </p:cNvPr>
          <p:cNvSpPr txBox="1"/>
          <p:nvPr userDrawn="1">
            <p:custDataLst>
              <p:tags r:id="rId3"/>
            </p:custDataLst>
          </p:nvPr>
        </p:nvSpPr>
        <p:spPr>
          <a:xfrm>
            <a:off x="10692000" y="828000"/>
            <a:ext cx="1080000" cy="327600"/>
          </a:xfrm>
          <a:prstGeom prst="rect">
            <a:avLst/>
          </a:prstGeom>
          <a:noFill/>
        </p:spPr>
        <p:txBody>
          <a:bodyPr vert="horz" wrap="square" lIns="0" tIns="0" rIns="0" bIns="0" rtlCol="0">
            <a:noAutofit/>
          </a:bodyPr>
          <a:lstStyle/>
          <a:p>
            <a:pPr algn="r"/>
            <a:endParaRPr lang="en-GB" sz="800" dirty="0">
              <a:solidFill>
                <a:srgbClr val="FC515B"/>
              </a:solidFill>
            </a:endParaRPr>
          </a:p>
        </p:txBody>
      </p:sp>
    </p:spTree>
    <p:extLst>
      <p:ext uri="{BB962C8B-B14F-4D97-AF65-F5344CB8AC3E}">
        <p14:creationId xmlns:p14="http://schemas.microsoft.com/office/powerpoint/2010/main" val="2602950879"/>
      </p:ext>
    </p:extLst>
  </p:cSld>
  <p:clrMapOvr>
    <a:masterClrMapping/>
  </p:clrMapOvr>
</p:sldLayout>
</file>

<file path=ppt/slideLayouts/slideLayout3.xml><?xml version="1.0" encoding="utf-8"?>
<p:sldLayout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E1AEAA-BC90-462D-9865-090FD9DC0BF4}"/>
              </a:ext>
            </a:extLst>
          </p:cNvPr>
          <p:cNvSpPr>
            <a:spLocks noGrp="1"/>
          </p:cNvSpPr>
          <p:nvPr>
            <p:ph type="title"/>
          </p:nvPr>
        </p:nvSpPr>
        <p:spPr/>
        <p:txBody>
          <a:bodyPr/>
          <a:lstStyle>
            <a:lvl1pPr>
              <a:defRPr>
                <a:solidFill>
                  <a:srgbClr val="FC515B"/>
                </a:solidFill>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D1C84C2B-8F92-4A14-842C-74B5C238F54A}"/>
              </a:ext>
            </a:extLst>
          </p:cNvPr>
          <p:cNvSpPr>
            <a:spLocks noGrp="1"/>
          </p:cNvSpPr>
          <p:nvPr>
            <p:ph idx="1"/>
          </p:nvPr>
        </p:nvSpPr>
        <p:spPr>
          <a:xfrm>
            <a:off x="449264" y="1765299"/>
            <a:ext cx="5328000" cy="43640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Content Placeholder 2">
            <a:extLst>
              <a:ext uri="{FF2B5EF4-FFF2-40B4-BE49-F238E27FC236}">
                <a16:creationId xmlns:a16="http://schemas.microsoft.com/office/drawing/2014/main" id="{70DF43F5-96FB-4EE2-9EC0-243D32834832}"/>
              </a:ext>
            </a:extLst>
          </p:cNvPr>
          <p:cNvSpPr>
            <a:spLocks noGrp="1"/>
          </p:cNvSpPr>
          <p:nvPr>
            <p:ph idx="15"/>
          </p:nvPr>
        </p:nvSpPr>
        <p:spPr>
          <a:xfrm>
            <a:off x="6170400" y="1765300"/>
            <a:ext cx="5328000" cy="43640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7">
            <a:extLst>
              <a:ext uri="{FF2B5EF4-FFF2-40B4-BE49-F238E27FC236}">
                <a16:creationId xmlns:a16="http://schemas.microsoft.com/office/drawing/2014/main" id="{FC9C79FE-5BB3-40D5-8DD8-48F94531AEB6}"/>
              </a:ext>
            </a:extLst>
          </p:cNvPr>
          <p:cNvSpPr>
            <a:spLocks noGrp="1"/>
          </p:cNvSpPr>
          <p:nvPr>
            <p:ph type="body" sz="quarter" idx="13"/>
          </p:nvPr>
        </p:nvSpPr>
        <p:spPr>
          <a:xfrm>
            <a:off x="449263" y="874801"/>
            <a:ext cx="5646737" cy="442826"/>
          </a:xfrm>
        </p:spPr>
        <p:txBody>
          <a:bodyPr/>
          <a:lstStyle>
            <a:lvl1pPr>
              <a:defRPr sz="2800">
                <a:solidFill>
                  <a:srgbClr val="303030"/>
                </a:solidFill>
                <a:latin typeface="+mn-lt"/>
              </a:defRPr>
            </a:lvl1pPr>
          </a:lstStyle>
          <a:p>
            <a:pPr lvl="0"/>
            <a:r>
              <a:rPr lang="en-US"/>
              <a:t>Click to edit Master text styles</a:t>
            </a:r>
          </a:p>
        </p:txBody>
      </p:sp>
      <p:sp>
        <p:nvSpPr>
          <p:cNvPr id="14" name="Slide Number Placeholder 5">
            <a:extLst>
              <a:ext uri="{FF2B5EF4-FFF2-40B4-BE49-F238E27FC236}">
                <a16:creationId xmlns:a16="http://schemas.microsoft.com/office/drawing/2014/main" id="{A410C27E-73CD-4602-9269-CB6C634B77CE}"/>
              </a:ext>
            </a:extLst>
          </p:cNvPr>
          <p:cNvSpPr>
            <a:spLocks noGrp="1"/>
          </p:cNvSpPr>
          <p:nvPr>
            <p:ph type="sldNum" sz="quarter" idx="4"/>
          </p:nvPr>
        </p:nvSpPr>
        <p:spPr>
          <a:xfrm>
            <a:off x="11419242" y="6480000"/>
            <a:ext cx="321908" cy="246810"/>
          </a:xfrm>
          <a:prstGeom prst="rect">
            <a:avLst/>
          </a:prstGeom>
        </p:spPr>
        <p:txBody>
          <a:bodyPr vert="horz" lIns="0" tIns="0" rIns="0" bIns="0" rtlCol="0" anchor="b">
            <a:noAutofit/>
          </a:bodyPr>
          <a:lstStyle>
            <a:lvl1pPr algn="r">
              <a:lnSpc>
                <a:spcPct val="90000"/>
              </a:lnSpc>
              <a:defRPr sz="1200">
                <a:solidFill>
                  <a:srgbClr val="303030"/>
                </a:solidFill>
              </a:defRPr>
            </a:lvl1pPr>
          </a:lstStyle>
          <a:p>
            <a:fld id="{AE40F04C-0113-48AC-B208-C432829543B5}" type="slidenum">
              <a:rPr lang="en-GB" smtClean="0"/>
              <a:pPr/>
              <a:t>‹#›</a:t>
            </a:fld>
            <a:endParaRPr lang="en-GB" dirty="0"/>
          </a:p>
        </p:txBody>
      </p:sp>
      <p:sp>
        <p:nvSpPr>
          <p:cNvPr id="7" name="Text Placeholder 13">
            <a:extLst>
              <a:ext uri="{FF2B5EF4-FFF2-40B4-BE49-F238E27FC236}">
                <a16:creationId xmlns:a16="http://schemas.microsoft.com/office/drawing/2014/main" id="{986EE58E-2DDB-4644-AB6F-71ECF93A57CA}"/>
              </a:ext>
            </a:extLst>
          </p:cNvPr>
          <p:cNvSpPr>
            <a:spLocks noGrp="1"/>
          </p:cNvSpPr>
          <p:nvPr>
            <p:ph type="body" sz="quarter" idx="56" hasCustomPrompt="1"/>
          </p:nvPr>
        </p:nvSpPr>
        <p:spPr>
          <a:xfrm>
            <a:off x="10472400" y="478800"/>
            <a:ext cx="1443600" cy="169920"/>
          </a:xfrm>
          <a:ln>
            <a:noFill/>
          </a:ln>
        </p:spPr>
        <p:txBody>
          <a:bodyPr lIns="0" anchor="ctr" anchorCtr="0">
            <a:noAutofit/>
          </a:bodyPr>
          <a:lstStyle>
            <a:lvl1pPr>
              <a:defRPr sz="1200">
                <a:solidFill>
                  <a:srgbClr val="000000"/>
                </a:solidFill>
                <a:latin typeface="+mn-lt"/>
              </a:defRPr>
            </a:lvl1pPr>
          </a:lstStyle>
          <a:p>
            <a:pPr lvl="0"/>
            <a:r>
              <a:rPr lang="en-GB" dirty="0"/>
              <a:t>Section title name</a:t>
            </a:r>
          </a:p>
        </p:txBody>
      </p:sp>
      <p:sp>
        <p:nvSpPr>
          <p:cNvPr id="8" name="Text Placeholder 15">
            <a:extLst>
              <a:ext uri="{FF2B5EF4-FFF2-40B4-BE49-F238E27FC236}">
                <a16:creationId xmlns:a16="http://schemas.microsoft.com/office/drawing/2014/main" id="{B16DB3F2-84D8-4D62-9D72-C62F7E5C3FE2}"/>
              </a:ext>
            </a:extLst>
          </p:cNvPr>
          <p:cNvSpPr>
            <a:spLocks noGrp="1"/>
          </p:cNvSpPr>
          <p:nvPr>
            <p:ph type="body" sz="quarter" idx="57" hasCustomPrompt="1"/>
          </p:nvPr>
        </p:nvSpPr>
        <p:spPr>
          <a:xfrm>
            <a:off x="10471200" y="662400"/>
            <a:ext cx="1720800" cy="21600"/>
          </a:xfrm>
          <a:solidFill>
            <a:srgbClr val="FC515B"/>
          </a:solidFill>
          <a:ln>
            <a:solidFill>
              <a:srgbClr val="FC515B"/>
            </a:solidFill>
          </a:ln>
        </p:spPr>
        <p:txBody>
          <a:bodyPr>
            <a:noAutofit/>
          </a:bodyPr>
          <a:lstStyle>
            <a:lvl1pPr>
              <a:defRPr sz="100">
                <a:ln>
                  <a:noFill/>
                </a:ln>
                <a:noFill/>
              </a:defRPr>
            </a:lvl1pPr>
          </a:lstStyle>
          <a:p>
            <a:pPr lvl="0"/>
            <a:r>
              <a:rPr lang="en-GB" dirty="0"/>
              <a:t>Line Placeholder</a:t>
            </a:r>
          </a:p>
        </p:txBody>
      </p:sp>
      <p:sp>
        <p:nvSpPr>
          <p:cNvPr id="11" name="Picture Placeholder 13">
            <a:extLst>
              <a:ext uri="{FF2B5EF4-FFF2-40B4-BE49-F238E27FC236}">
                <a16:creationId xmlns:a16="http://schemas.microsoft.com/office/drawing/2014/main" id="{E50D98C7-65D7-4F2F-B6DC-DF32A5EC685A}"/>
              </a:ext>
            </a:extLst>
          </p:cNvPr>
          <p:cNvSpPr>
            <a:spLocks noGrp="1"/>
          </p:cNvSpPr>
          <p:nvPr>
            <p:ph type="pic" sz="quarter" idx="58"/>
          </p:nvPr>
        </p:nvSpPr>
        <p:spPr>
          <a:xfrm>
            <a:off x="10170000" y="453600"/>
            <a:ext cx="154800" cy="248400"/>
          </a:xfrm>
          <a:blipFill>
            <a:blip r:embed="rId2"/>
            <a:stretch>
              <a:fillRect/>
            </a:stretch>
          </a:blipFill>
        </p:spPr>
        <p:txBody>
          <a:bodyPr/>
          <a:lstStyle>
            <a:lvl1pPr>
              <a:defRPr sz="100">
                <a:noFill/>
              </a:defRPr>
            </a:lvl1pPr>
          </a:lstStyle>
          <a:p>
            <a:r>
              <a:rPr lang="en-US"/>
              <a:t>Click icon to add picture</a:t>
            </a:r>
            <a:endParaRPr lang="en-GB" dirty="0"/>
          </a:p>
        </p:txBody>
      </p:sp>
    </p:spTree>
    <p:extLst>
      <p:ext uri="{BB962C8B-B14F-4D97-AF65-F5344CB8AC3E}">
        <p14:creationId xmlns:p14="http://schemas.microsoft.com/office/powerpoint/2010/main" val="1582448128"/>
      </p:ext>
    </p:extLst>
  </p:cSld>
  <p:clrMapOvr>
    <a:masterClrMapping/>
  </p:clrMapOvr>
</p:sldLayout>
</file>

<file path=ppt/slideLayouts/slideLayout30.xml><?xml version="1.0" encoding="utf-8"?>
<p:sldLayout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showMasterSp="0" preserve="1" userDrawn="1">
  <p:cSld name="Charcoal divider 1">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4" name="Text Placeholder 10">
            <a:extLst>
              <a:ext uri="{FF2B5EF4-FFF2-40B4-BE49-F238E27FC236}">
                <a16:creationId xmlns:a16="http://schemas.microsoft.com/office/drawing/2014/main" id="{9060E9D7-C5D5-45F1-AAF0-86FB83FB217F}"/>
              </a:ext>
            </a:extLst>
          </p:cNvPr>
          <p:cNvSpPr>
            <a:spLocks noGrp="1"/>
          </p:cNvSpPr>
          <p:nvPr>
            <p:ph type="body" sz="quarter" idx="13" hasCustomPrompt="1"/>
          </p:nvPr>
        </p:nvSpPr>
        <p:spPr>
          <a:xfrm>
            <a:off x="449261" y="3318734"/>
            <a:ext cx="5580000" cy="2810604"/>
          </a:xfrm>
        </p:spPr>
        <p:txBody>
          <a:bodyPr anchor="t"/>
          <a:lstStyle>
            <a:lvl1pPr>
              <a:lnSpc>
                <a:spcPct val="100000"/>
              </a:lnSpc>
              <a:defRPr sz="3500">
                <a:solidFill>
                  <a:srgbClr val="FFFFFF"/>
                </a:solidFill>
                <a:latin typeface="+mn-lt"/>
              </a:defRPr>
            </a:lvl1pPr>
            <a:lvl2pPr>
              <a:lnSpc>
                <a:spcPct val="100000"/>
              </a:lnSpc>
              <a:defRPr sz="3500">
                <a:solidFill>
                  <a:schemeClr val="bg1"/>
                </a:solidFill>
                <a:latin typeface="+mn-lt"/>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Divider Title</a:t>
            </a:r>
          </a:p>
        </p:txBody>
      </p:sp>
      <p:sp>
        <p:nvSpPr>
          <p:cNvPr id="5" name="Title 1">
            <a:extLst>
              <a:ext uri="{FF2B5EF4-FFF2-40B4-BE49-F238E27FC236}">
                <a16:creationId xmlns:a16="http://schemas.microsoft.com/office/drawing/2014/main" id="{5BA897D3-2378-4040-97D3-44AF4CE6BAE8}"/>
              </a:ext>
            </a:extLst>
          </p:cNvPr>
          <p:cNvSpPr>
            <a:spLocks noGrp="1"/>
          </p:cNvSpPr>
          <p:nvPr>
            <p:ph type="title"/>
          </p:nvPr>
        </p:nvSpPr>
        <p:spPr>
          <a:xfrm>
            <a:off x="449263" y="450000"/>
            <a:ext cx="5580000" cy="2866296"/>
          </a:xfrm>
        </p:spPr>
        <p:txBody>
          <a:bodyPr anchor="b"/>
          <a:lstStyle>
            <a:lvl1pPr>
              <a:defRPr sz="3900">
                <a:solidFill>
                  <a:srgbClr val="FFFFFF"/>
                </a:solidFill>
              </a:defRPr>
            </a:lvl1pPr>
          </a:lstStyle>
          <a:p>
            <a:r>
              <a:rPr lang="en-US" dirty="0"/>
              <a:t>Click to edit Master title style</a:t>
            </a:r>
            <a:endParaRPr lang="en-GB" dirty="0"/>
          </a:p>
        </p:txBody>
      </p:sp>
      <p:pic>
        <p:nvPicPr>
          <p:cNvPr id="8" name="Picture 7">
            <a:extLst>
              <a:ext uri="{FF2B5EF4-FFF2-40B4-BE49-F238E27FC236}">
                <a16:creationId xmlns:a16="http://schemas.microsoft.com/office/drawing/2014/main" id="{FE34B25C-90B9-460B-4DEA-A304AC558C4D}"/>
              </a:ext>
            </a:extLst>
          </p:cNvPr>
          <p:cNvPicPr>
            <a:picLocks noChangeAspect="1"/>
          </p:cNvPicPr>
          <p:nvPr userDrawn="1">
            <p:custDataLst>
              <p:tags r:id="rId1"/>
            </p:custDataLst>
          </p:nvPr>
        </p:nvPicPr>
        <p:blipFill>
          <a:blip r:embed="rId6">
            <a:extLst>
              <a:ext uri="{28A0092B-C50C-407E-A947-70E740481C1C}">
                <a14:useLocalDpi xmlns:a14="http://schemas.microsoft.com/office/drawing/2010/main" val="0"/>
              </a:ext>
            </a:extLst>
          </a:blip>
          <a:stretch>
            <a:fillRect/>
          </a:stretch>
        </p:blipFill>
        <p:spPr bwMode="auto">
          <a:xfrm>
            <a:off x="10598400" y="453600"/>
            <a:ext cx="1144800" cy="330584"/>
          </a:xfrm>
          <a:prstGeom prst="rect">
            <a:avLst/>
          </a:prstGeom>
        </p:spPr>
      </p:pic>
      <p:sp>
        <p:nvSpPr>
          <p:cNvPr id="3" name="TextBox 2">
            <a:extLst>
              <a:ext uri="{FF2B5EF4-FFF2-40B4-BE49-F238E27FC236}">
                <a16:creationId xmlns:a16="http://schemas.microsoft.com/office/drawing/2014/main" id="{39616848-9420-42C1-9BC6-99E2C1EA2C9B}"/>
              </a:ext>
            </a:extLst>
          </p:cNvPr>
          <p:cNvSpPr txBox="1"/>
          <p:nvPr userDrawn="1">
            <p:custDataLst>
              <p:tags r:id="rId2"/>
            </p:custDataLst>
          </p:nvPr>
        </p:nvSpPr>
        <p:spPr>
          <a:xfrm>
            <a:off x="9266400" y="439200"/>
            <a:ext cx="2325600" cy="327600"/>
          </a:xfrm>
          <a:prstGeom prst="rect">
            <a:avLst/>
          </a:prstGeom>
          <a:noFill/>
        </p:spPr>
        <p:txBody>
          <a:bodyPr vert="horz" wrap="square" lIns="0" tIns="0" rIns="0" bIns="0" rtlCol="0">
            <a:noAutofit/>
          </a:bodyPr>
          <a:lstStyle/>
          <a:p>
            <a:pPr algn="r"/>
            <a:endParaRPr lang="en-GB" sz="800" dirty="0">
              <a:solidFill>
                <a:schemeClr val="bg1"/>
              </a:solidFill>
            </a:endParaRPr>
          </a:p>
        </p:txBody>
      </p:sp>
      <p:sp>
        <p:nvSpPr>
          <p:cNvPr id="6" name="TextBox 5">
            <a:extLst>
              <a:ext uri="{FF2B5EF4-FFF2-40B4-BE49-F238E27FC236}">
                <a16:creationId xmlns:a16="http://schemas.microsoft.com/office/drawing/2014/main" id="{0F2B1EE6-D057-4985-BF4F-6D53EFFE9ACF}"/>
              </a:ext>
            </a:extLst>
          </p:cNvPr>
          <p:cNvSpPr txBox="1"/>
          <p:nvPr userDrawn="1">
            <p:custDataLst>
              <p:tags r:id="rId3"/>
            </p:custDataLst>
          </p:nvPr>
        </p:nvSpPr>
        <p:spPr>
          <a:xfrm>
            <a:off x="10692000" y="828000"/>
            <a:ext cx="1080000" cy="327600"/>
          </a:xfrm>
          <a:prstGeom prst="rect">
            <a:avLst/>
          </a:prstGeom>
          <a:noFill/>
        </p:spPr>
        <p:txBody>
          <a:bodyPr vert="horz" wrap="square" lIns="0" tIns="0" rIns="0" bIns="0" rtlCol="0">
            <a:noAutofit/>
          </a:bodyPr>
          <a:lstStyle/>
          <a:p>
            <a:pPr algn="r"/>
            <a:endParaRPr lang="en-GB" sz="800" dirty="0">
              <a:solidFill>
                <a:schemeClr val="bg1"/>
              </a:solidFill>
            </a:endParaRPr>
          </a:p>
        </p:txBody>
      </p:sp>
    </p:spTree>
    <p:extLst>
      <p:ext uri="{BB962C8B-B14F-4D97-AF65-F5344CB8AC3E}">
        <p14:creationId xmlns:p14="http://schemas.microsoft.com/office/powerpoint/2010/main" val="2155698738"/>
      </p:ext>
    </p:extLst>
  </p:cSld>
  <p:clrMapOvr>
    <a:masterClrMapping/>
  </p:clrMapOvr>
</p:sldLayout>
</file>

<file path=ppt/slideLayouts/slideLayout31.xml><?xml version="1.0" encoding="utf-8"?>
<p:sldLayout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showMasterSp="0" preserve="1" userDrawn="1">
  <p:cSld name="Charcoal divider blue">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4" name="Text Placeholder 10">
            <a:extLst>
              <a:ext uri="{FF2B5EF4-FFF2-40B4-BE49-F238E27FC236}">
                <a16:creationId xmlns:a16="http://schemas.microsoft.com/office/drawing/2014/main" id="{9060E9D7-C5D5-45F1-AAF0-86FB83FB217F}"/>
              </a:ext>
            </a:extLst>
          </p:cNvPr>
          <p:cNvSpPr>
            <a:spLocks noGrp="1"/>
          </p:cNvSpPr>
          <p:nvPr>
            <p:ph type="body" sz="quarter" idx="13" hasCustomPrompt="1"/>
          </p:nvPr>
        </p:nvSpPr>
        <p:spPr>
          <a:xfrm>
            <a:off x="449261" y="3318734"/>
            <a:ext cx="5580000" cy="2810604"/>
          </a:xfrm>
        </p:spPr>
        <p:txBody>
          <a:bodyPr anchor="t"/>
          <a:lstStyle>
            <a:lvl1pPr>
              <a:lnSpc>
                <a:spcPct val="100000"/>
              </a:lnSpc>
              <a:defRPr sz="3500">
                <a:solidFill>
                  <a:srgbClr val="FFFFFF"/>
                </a:solidFill>
                <a:latin typeface="+mn-lt"/>
              </a:defRPr>
            </a:lvl1pPr>
            <a:lvl2pPr>
              <a:lnSpc>
                <a:spcPct val="100000"/>
              </a:lnSpc>
              <a:defRPr sz="3500">
                <a:solidFill>
                  <a:schemeClr val="bg1"/>
                </a:solidFill>
                <a:latin typeface="+mn-lt"/>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Divider Title</a:t>
            </a:r>
          </a:p>
        </p:txBody>
      </p:sp>
      <p:sp>
        <p:nvSpPr>
          <p:cNvPr id="5" name="Title 1">
            <a:extLst>
              <a:ext uri="{FF2B5EF4-FFF2-40B4-BE49-F238E27FC236}">
                <a16:creationId xmlns:a16="http://schemas.microsoft.com/office/drawing/2014/main" id="{5BA897D3-2378-4040-97D3-44AF4CE6BAE8}"/>
              </a:ext>
            </a:extLst>
          </p:cNvPr>
          <p:cNvSpPr>
            <a:spLocks noGrp="1"/>
          </p:cNvSpPr>
          <p:nvPr>
            <p:ph type="title"/>
          </p:nvPr>
        </p:nvSpPr>
        <p:spPr>
          <a:xfrm>
            <a:off x="449263" y="450000"/>
            <a:ext cx="5580000" cy="2866296"/>
          </a:xfrm>
        </p:spPr>
        <p:txBody>
          <a:bodyPr anchor="b"/>
          <a:lstStyle>
            <a:lvl1pPr>
              <a:defRPr sz="3900">
                <a:solidFill>
                  <a:srgbClr val="53C2E5"/>
                </a:solidFill>
              </a:defRPr>
            </a:lvl1pPr>
          </a:lstStyle>
          <a:p>
            <a:r>
              <a:rPr lang="en-US" dirty="0"/>
              <a:t>Click to edit Master title style</a:t>
            </a:r>
            <a:endParaRPr lang="en-GB" dirty="0"/>
          </a:p>
        </p:txBody>
      </p:sp>
      <p:pic>
        <p:nvPicPr>
          <p:cNvPr id="8" name="Picture 7">
            <a:extLst>
              <a:ext uri="{FF2B5EF4-FFF2-40B4-BE49-F238E27FC236}">
                <a16:creationId xmlns:a16="http://schemas.microsoft.com/office/drawing/2014/main" id="{867CB46D-3A55-A1B7-E947-3E022B70A3D0}"/>
              </a:ext>
            </a:extLst>
          </p:cNvPr>
          <p:cNvPicPr>
            <a:picLocks noChangeAspect="1"/>
          </p:cNvPicPr>
          <p:nvPr userDrawn="1">
            <p:custDataLst>
              <p:tags r:id="rId1"/>
            </p:custDataLst>
          </p:nvPr>
        </p:nvPicPr>
        <p:blipFill>
          <a:blip r:embed="rId6">
            <a:extLst>
              <a:ext uri="{28A0092B-C50C-407E-A947-70E740481C1C}">
                <a14:useLocalDpi xmlns:a14="http://schemas.microsoft.com/office/drawing/2010/main" val="0"/>
              </a:ext>
            </a:extLst>
          </a:blip>
          <a:stretch>
            <a:fillRect/>
          </a:stretch>
        </p:blipFill>
        <p:spPr bwMode="auto">
          <a:xfrm>
            <a:off x="10598400" y="453600"/>
            <a:ext cx="1144800" cy="330584"/>
          </a:xfrm>
          <a:prstGeom prst="rect">
            <a:avLst/>
          </a:prstGeom>
        </p:spPr>
      </p:pic>
      <p:sp>
        <p:nvSpPr>
          <p:cNvPr id="3" name="TextBox 2">
            <a:extLst>
              <a:ext uri="{FF2B5EF4-FFF2-40B4-BE49-F238E27FC236}">
                <a16:creationId xmlns:a16="http://schemas.microsoft.com/office/drawing/2014/main" id="{39616848-9420-42C1-9BC6-99E2C1EA2C9B}"/>
              </a:ext>
            </a:extLst>
          </p:cNvPr>
          <p:cNvSpPr txBox="1"/>
          <p:nvPr userDrawn="1">
            <p:custDataLst>
              <p:tags r:id="rId2"/>
            </p:custDataLst>
          </p:nvPr>
        </p:nvSpPr>
        <p:spPr>
          <a:xfrm>
            <a:off x="9266400" y="439200"/>
            <a:ext cx="2325600" cy="327600"/>
          </a:xfrm>
          <a:prstGeom prst="rect">
            <a:avLst/>
          </a:prstGeom>
          <a:noFill/>
        </p:spPr>
        <p:txBody>
          <a:bodyPr vert="horz" wrap="square" lIns="0" tIns="0" rIns="0" bIns="0" rtlCol="0">
            <a:noAutofit/>
          </a:bodyPr>
          <a:lstStyle/>
          <a:p>
            <a:pPr algn="r"/>
            <a:endParaRPr lang="en-GB" sz="800" dirty="0">
              <a:solidFill>
                <a:schemeClr val="bg1"/>
              </a:solidFill>
            </a:endParaRPr>
          </a:p>
        </p:txBody>
      </p:sp>
      <p:sp>
        <p:nvSpPr>
          <p:cNvPr id="7" name="TextBox 6">
            <a:extLst>
              <a:ext uri="{FF2B5EF4-FFF2-40B4-BE49-F238E27FC236}">
                <a16:creationId xmlns:a16="http://schemas.microsoft.com/office/drawing/2014/main" id="{D8A021D7-E25D-4491-955A-D4E723249B9B}"/>
              </a:ext>
            </a:extLst>
          </p:cNvPr>
          <p:cNvSpPr txBox="1"/>
          <p:nvPr userDrawn="1">
            <p:custDataLst>
              <p:tags r:id="rId3"/>
            </p:custDataLst>
          </p:nvPr>
        </p:nvSpPr>
        <p:spPr>
          <a:xfrm>
            <a:off x="10692000" y="828000"/>
            <a:ext cx="1080000" cy="327600"/>
          </a:xfrm>
          <a:prstGeom prst="rect">
            <a:avLst/>
          </a:prstGeom>
          <a:noFill/>
        </p:spPr>
        <p:txBody>
          <a:bodyPr vert="horz" wrap="square" lIns="0" tIns="0" rIns="0" bIns="0" rtlCol="0">
            <a:noAutofit/>
          </a:bodyPr>
          <a:lstStyle/>
          <a:p>
            <a:pPr algn="r"/>
            <a:endParaRPr lang="en-GB" sz="800" dirty="0">
              <a:solidFill>
                <a:schemeClr val="bg1"/>
              </a:solidFill>
            </a:endParaRPr>
          </a:p>
        </p:txBody>
      </p:sp>
    </p:spTree>
    <p:extLst>
      <p:ext uri="{BB962C8B-B14F-4D97-AF65-F5344CB8AC3E}">
        <p14:creationId xmlns:p14="http://schemas.microsoft.com/office/powerpoint/2010/main" val="2394171738"/>
      </p:ext>
    </p:extLst>
  </p:cSld>
  <p:clrMapOvr>
    <a:masterClrMapping/>
  </p:clrMapOvr>
</p:sldLayout>
</file>

<file path=ppt/slideLayouts/slideLayout32.xml><?xml version="1.0" encoding="utf-8"?>
<p:sldLayout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showMasterSp="0" preserve="1" userDrawn="1">
  <p:cSld name="Charcoal divider mint">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4" name="Text Placeholder 10">
            <a:extLst>
              <a:ext uri="{FF2B5EF4-FFF2-40B4-BE49-F238E27FC236}">
                <a16:creationId xmlns:a16="http://schemas.microsoft.com/office/drawing/2014/main" id="{9060E9D7-C5D5-45F1-AAF0-86FB83FB217F}"/>
              </a:ext>
            </a:extLst>
          </p:cNvPr>
          <p:cNvSpPr>
            <a:spLocks noGrp="1"/>
          </p:cNvSpPr>
          <p:nvPr>
            <p:ph type="body" sz="quarter" idx="13" hasCustomPrompt="1"/>
          </p:nvPr>
        </p:nvSpPr>
        <p:spPr>
          <a:xfrm>
            <a:off x="449261" y="3318734"/>
            <a:ext cx="5580000" cy="2810604"/>
          </a:xfrm>
        </p:spPr>
        <p:txBody>
          <a:bodyPr anchor="t"/>
          <a:lstStyle>
            <a:lvl1pPr>
              <a:lnSpc>
                <a:spcPct val="100000"/>
              </a:lnSpc>
              <a:defRPr sz="3500">
                <a:solidFill>
                  <a:srgbClr val="FFFFFF"/>
                </a:solidFill>
                <a:latin typeface="+mn-lt"/>
              </a:defRPr>
            </a:lvl1pPr>
            <a:lvl2pPr>
              <a:lnSpc>
                <a:spcPct val="100000"/>
              </a:lnSpc>
              <a:defRPr sz="3500">
                <a:solidFill>
                  <a:schemeClr val="bg1"/>
                </a:solidFill>
                <a:latin typeface="+mn-lt"/>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Divider Title</a:t>
            </a:r>
          </a:p>
        </p:txBody>
      </p:sp>
      <p:sp>
        <p:nvSpPr>
          <p:cNvPr id="5" name="Title 1">
            <a:extLst>
              <a:ext uri="{FF2B5EF4-FFF2-40B4-BE49-F238E27FC236}">
                <a16:creationId xmlns:a16="http://schemas.microsoft.com/office/drawing/2014/main" id="{5BA897D3-2378-4040-97D3-44AF4CE6BAE8}"/>
              </a:ext>
            </a:extLst>
          </p:cNvPr>
          <p:cNvSpPr>
            <a:spLocks noGrp="1"/>
          </p:cNvSpPr>
          <p:nvPr>
            <p:ph type="title"/>
          </p:nvPr>
        </p:nvSpPr>
        <p:spPr>
          <a:xfrm>
            <a:off x="449263" y="450000"/>
            <a:ext cx="5580000" cy="2866296"/>
          </a:xfrm>
        </p:spPr>
        <p:txBody>
          <a:bodyPr anchor="b"/>
          <a:lstStyle>
            <a:lvl1pPr>
              <a:defRPr sz="3900">
                <a:solidFill>
                  <a:srgbClr val="88E5BD"/>
                </a:solidFill>
              </a:defRPr>
            </a:lvl1pPr>
          </a:lstStyle>
          <a:p>
            <a:r>
              <a:rPr lang="en-US" dirty="0"/>
              <a:t>Click to edit Master title style</a:t>
            </a:r>
            <a:endParaRPr lang="en-GB" dirty="0"/>
          </a:p>
        </p:txBody>
      </p:sp>
      <p:pic>
        <p:nvPicPr>
          <p:cNvPr id="8" name="Picture 7">
            <a:extLst>
              <a:ext uri="{FF2B5EF4-FFF2-40B4-BE49-F238E27FC236}">
                <a16:creationId xmlns:a16="http://schemas.microsoft.com/office/drawing/2014/main" id="{9921531E-B038-4919-E86A-F4B4C7BB7F4C}"/>
              </a:ext>
            </a:extLst>
          </p:cNvPr>
          <p:cNvPicPr>
            <a:picLocks noChangeAspect="1"/>
          </p:cNvPicPr>
          <p:nvPr userDrawn="1">
            <p:custDataLst>
              <p:tags r:id="rId1"/>
            </p:custDataLst>
          </p:nvPr>
        </p:nvPicPr>
        <p:blipFill>
          <a:blip r:embed="rId6">
            <a:extLst>
              <a:ext uri="{28A0092B-C50C-407E-A947-70E740481C1C}">
                <a14:useLocalDpi xmlns:a14="http://schemas.microsoft.com/office/drawing/2010/main" val="0"/>
              </a:ext>
            </a:extLst>
          </a:blip>
          <a:stretch>
            <a:fillRect/>
          </a:stretch>
        </p:blipFill>
        <p:spPr bwMode="auto">
          <a:xfrm>
            <a:off x="10598400" y="453600"/>
            <a:ext cx="1144800" cy="330584"/>
          </a:xfrm>
          <a:prstGeom prst="rect">
            <a:avLst/>
          </a:prstGeom>
        </p:spPr>
      </p:pic>
      <p:sp>
        <p:nvSpPr>
          <p:cNvPr id="3" name="TextBox 2">
            <a:extLst>
              <a:ext uri="{FF2B5EF4-FFF2-40B4-BE49-F238E27FC236}">
                <a16:creationId xmlns:a16="http://schemas.microsoft.com/office/drawing/2014/main" id="{39616848-9420-42C1-9BC6-99E2C1EA2C9B}"/>
              </a:ext>
            </a:extLst>
          </p:cNvPr>
          <p:cNvSpPr txBox="1"/>
          <p:nvPr userDrawn="1">
            <p:custDataLst>
              <p:tags r:id="rId2"/>
            </p:custDataLst>
          </p:nvPr>
        </p:nvSpPr>
        <p:spPr>
          <a:xfrm>
            <a:off x="9266400" y="439200"/>
            <a:ext cx="2325600" cy="327600"/>
          </a:xfrm>
          <a:prstGeom prst="rect">
            <a:avLst/>
          </a:prstGeom>
          <a:noFill/>
        </p:spPr>
        <p:txBody>
          <a:bodyPr vert="horz" wrap="square" lIns="0" tIns="0" rIns="0" bIns="0" rtlCol="0">
            <a:noAutofit/>
          </a:bodyPr>
          <a:lstStyle/>
          <a:p>
            <a:pPr algn="r"/>
            <a:endParaRPr lang="en-GB" sz="800" dirty="0">
              <a:solidFill>
                <a:schemeClr val="bg1"/>
              </a:solidFill>
            </a:endParaRPr>
          </a:p>
        </p:txBody>
      </p:sp>
      <p:sp>
        <p:nvSpPr>
          <p:cNvPr id="7" name="TextBox 6">
            <a:extLst>
              <a:ext uri="{FF2B5EF4-FFF2-40B4-BE49-F238E27FC236}">
                <a16:creationId xmlns:a16="http://schemas.microsoft.com/office/drawing/2014/main" id="{3004AA92-A2CE-4B8F-BED9-64B72346BB0C}"/>
              </a:ext>
            </a:extLst>
          </p:cNvPr>
          <p:cNvSpPr txBox="1"/>
          <p:nvPr userDrawn="1">
            <p:custDataLst>
              <p:tags r:id="rId3"/>
            </p:custDataLst>
          </p:nvPr>
        </p:nvSpPr>
        <p:spPr>
          <a:xfrm>
            <a:off x="10692000" y="828000"/>
            <a:ext cx="1080000" cy="327600"/>
          </a:xfrm>
          <a:prstGeom prst="rect">
            <a:avLst/>
          </a:prstGeom>
          <a:noFill/>
        </p:spPr>
        <p:txBody>
          <a:bodyPr vert="horz" wrap="square" lIns="0" tIns="0" rIns="0" bIns="0" rtlCol="0">
            <a:noAutofit/>
          </a:bodyPr>
          <a:lstStyle/>
          <a:p>
            <a:pPr algn="r"/>
            <a:endParaRPr lang="en-GB" sz="800" dirty="0">
              <a:solidFill>
                <a:schemeClr val="bg1"/>
              </a:solidFill>
            </a:endParaRPr>
          </a:p>
        </p:txBody>
      </p:sp>
    </p:spTree>
    <p:extLst>
      <p:ext uri="{BB962C8B-B14F-4D97-AF65-F5344CB8AC3E}">
        <p14:creationId xmlns:p14="http://schemas.microsoft.com/office/powerpoint/2010/main" val="3301125908"/>
      </p:ext>
    </p:extLst>
  </p:cSld>
  <p:clrMapOvr>
    <a:masterClrMapping/>
  </p:clrMapOvr>
</p:sldLayout>
</file>

<file path=ppt/slideLayouts/slideLayout33.xml><?xml version="1.0" encoding="utf-8"?>
<p:sldLayout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showMasterSp="0" preserve="1" userDrawn="1">
  <p:cSld name="Charcoal divider pink">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4" name="Text Placeholder 10">
            <a:extLst>
              <a:ext uri="{FF2B5EF4-FFF2-40B4-BE49-F238E27FC236}">
                <a16:creationId xmlns:a16="http://schemas.microsoft.com/office/drawing/2014/main" id="{9060E9D7-C5D5-45F1-AAF0-86FB83FB217F}"/>
              </a:ext>
            </a:extLst>
          </p:cNvPr>
          <p:cNvSpPr>
            <a:spLocks noGrp="1"/>
          </p:cNvSpPr>
          <p:nvPr>
            <p:ph type="body" sz="quarter" idx="13" hasCustomPrompt="1"/>
          </p:nvPr>
        </p:nvSpPr>
        <p:spPr>
          <a:xfrm>
            <a:off x="449261" y="3318734"/>
            <a:ext cx="5580000" cy="2810604"/>
          </a:xfrm>
        </p:spPr>
        <p:txBody>
          <a:bodyPr anchor="t"/>
          <a:lstStyle>
            <a:lvl1pPr>
              <a:lnSpc>
                <a:spcPct val="100000"/>
              </a:lnSpc>
              <a:defRPr sz="3500">
                <a:solidFill>
                  <a:srgbClr val="FFFFFF"/>
                </a:solidFill>
                <a:latin typeface="+mn-lt"/>
              </a:defRPr>
            </a:lvl1pPr>
            <a:lvl2pPr>
              <a:lnSpc>
                <a:spcPct val="100000"/>
              </a:lnSpc>
              <a:defRPr sz="3500">
                <a:solidFill>
                  <a:schemeClr val="bg1"/>
                </a:solidFill>
                <a:latin typeface="+mn-lt"/>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Divider Title</a:t>
            </a:r>
          </a:p>
        </p:txBody>
      </p:sp>
      <p:sp>
        <p:nvSpPr>
          <p:cNvPr id="5" name="Title 1">
            <a:extLst>
              <a:ext uri="{FF2B5EF4-FFF2-40B4-BE49-F238E27FC236}">
                <a16:creationId xmlns:a16="http://schemas.microsoft.com/office/drawing/2014/main" id="{5BA897D3-2378-4040-97D3-44AF4CE6BAE8}"/>
              </a:ext>
            </a:extLst>
          </p:cNvPr>
          <p:cNvSpPr>
            <a:spLocks noGrp="1"/>
          </p:cNvSpPr>
          <p:nvPr>
            <p:ph type="title"/>
          </p:nvPr>
        </p:nvSpPr>
        <p:spPr>
          <a:xfrm>
            <a:off x="449263" y="450000"/>
            <a:ext cx="5580000" cy="2866296"/>
          </a:xfrm>
        </p:spPr>
        <p:txBody>
          <a:bodyPr anchor="b"/>
          <a:lstStyle>
            <a:lvl1pPr>
              <a:defRPr sz="3900">
                <a:solidFill>
                  <a:srgbClr val="EAA4EA"/>
                </a:solidFill>
              </a:defRPr>
            </a:lvl1pPr>
          </a:lstStyle>
          <a:p>
            <a:r>
              <a:rPr lang="en-US" dirty="0"/>
              <a:t>Click to edit Master title style</a:t>
            </a:r>
            <a:endParaRPr lang="en-GB" dirty="0"/>
          </a:p>
        </p:txBody>
      </p:sp>
      <p:pic>
        <p:nvPicPr>
          <p:cNvPr id="7" name="Picture 6">
            <a:extLst>
              <a:ext uri="{FF2B5EF4-FFF2-40B4-BE49-F238E27FC236}">
                <a16:creationId xmlns:a16="http://schemas.microsoft.com/office/drawing/2014/main" id="{22DB1A61-3B1E-C560-C66E-70850C718E02}"/>
              </a:ext>
            </a:extLst>
          </p:cNvPr>
          <p:cNvPicPr>
            <a:picLocks noChangeAspect="1"/>
          </p:cNvPicPr>
          <p:nvPr userDrawn="1">
            <p:custDataLst>
              <p:tags r:id="rId1"/>
            </p:custDataLst>
          </p:nvPr>
        </p:nvPicPr>
        <p:blipFill>
          <a:blip r:embed="rId6">
            <a:extLst>
              <a:ext uri="{28A0092B-C50C-407E-A947-70E740481C1C}">
                <a14:useLocalDpi xmlns:a14="http://schemas.microsoft.com/office/drawing/2010/main" val="0"/>
              </a:ext>
            </a:extLst>
          </a:blip>
          <a:stretch>
            <a:fillRect/>
          </a:stretch>
        </p:blipFill>
        <p:spPr bwMode="auto">
          <a:xfrm>
            <a:off x="10598400" y="453600"/>
            <a:ext cx="1144800" cy="330584"/>
          </a:xfrm>
          <a:prstGeom prst="rect">
            <a:avLst/>
          </a:prstGeom>
        </p:spPr>
      </p:pic>
      <p:sp>
        <p:nvSpPr>
          <p:cNvPr id="3" name="TextBox 2">
            <a:extLst>
              <a:ext uri="{FF2B5EF4-FFF2-40B4-BE49-F238E27FC236}">
                <a16:creationId xmlns:a16="http://schemas.microsoft.com/office/drawing/2014/main" id="{39616848-9420-42C1-9BC6-99E2C1EA2C9B}"/>
              </a:ext>
            </a:extLst>
          </p:cNvPr>
          <p:cNvSpPr txBox="1"/>
          <p:nvPr userDrawn="1">
            <p:custDataLst>
              <p:tags r:id="rId2"/>
            </p:custDataLst>
          </p:nvPr>
        </p:nvSpPr>
        <p:spPr>
          <a:xfrm>
            <a:off x="9266400" y="439200"/>
            <a:ext cx="2325600" cy="327600"/>
          </a:xfrm>
          <a:prstGeom prst="rect">
            <a:avLst/>
          </a:prstGeom>
          <a:noFill/>
        </p:spPr>
        <p:txBody>
          <a:bodyPr vert="horz" wrap="square" lIns="0" tIns="0" rIns="0" bIns="0" rtlCol="0">
            <a:noAutofit/>
          </a:bodyPr>
          <a:lstStyle/>
          <a:p>
            <a:pPr algn="r"/>
            <a:endParaRPr lang="en-GB" sz="800" dirty="0">
              <a:solidFill>
                <a:schemeClr val="bg1"/>
              </a:solidFill>
            </a:endParaRPr>
          </a:p>
        </p:txBody>
      </p:sp>
      <p:sp>
        <p:nvSpPr>
          <p:cNvPr id="8" name="TextBox 7">
            <a:extLst>
              <a:ext uri="{FF2B5EF4-FFF2-40B4-BE49-F238E27FC236}">
                <a16:creationId xmlns:a16="http://schemas.microsoft.com/office/drawing/2014/main" id="{817037A6-D6AE-40DE-BCA1-9BABDC288C78}"/>
              </a:ext>
            </a:extLst>
          </p:cNvPr>
          <p:cNvSpPr txBox="1"/>
          <p:nvPr userDrawn="1">
            <p:custDataLst>
              <p:tags r:id="rId3"/>
            </p:custDataLst>
          </p:nvPr>
        </p:nvSpPr>
        <p:spPr>
          <a:xfrm>
            <a:off x="10692000" y="828000"/>
            <a:ext cx="1080000" cy="327600"/>
          </a:xfrm>
          <a:prstGeom prst="rect">
            <a:avLst/>
          </a:prstGeom>
          <a:noFill/>
        </p:spPr>
        <p:txBody>
          <a:bodyPr vert="horz" wrap="square" lIns="0" tIns="0" rIns="0" bIns="0" rtlCol="0">
            <a:noAutofit/>
          </a:bodyPr>
          <a:lstStyle/>
          <a:p>
            <a:pPr algn="r"/>
            <a:endParaRPr lang="en-GB" sz="800" dirty="0">
              <a:solidFill>
                <a:schemeClr val="bg1"/>
              </a:solidFill>
            </a:endParaRPr>
          </a:p>
        </p:txBody>
      </p:sp>
    </p:spTree>
    <p:extLst>
      <p:ext uri="{BB962C8B-B14F-4D97-AF65-F5344CB8AC3E}">
        <p14:creationId xmlns:p14="http://schemas.microsoft.com/office/powerpoint/2010/main" val="2457110155"/>
      </p:ext>
    </p:extLst>
  </p:cSld>
  <p:clrMapOvr>
    <a:masterClrMapping/>
  </p:clrMapOvr>
</p:sldLayout>
</file>

<file path=ppt/slideLayouts/slideLayout34.xml><?xml version="1.0" encoding="utf-8"?>
<p:sldLayout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showMasterSp="0" preserve="1" userDrawn="1">
  <p:cSld name="Charcoal divider violet">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4" name="Text Placeholder 10">
            <a:extLst>
              <a:ext uri="{FF2B5EF4-FFF2-40B4-BE49-F238E27FC236}">
                <a16:creationId xmlns:a16="http://schemas.microsoft.com/office/drawing/2014/main" id="{9060E9D7-C5D5-45F1-AAF0-86FB83FB217F}"/>
              </a:ext>
            </a:extLst>
          </p:cNvPr>
          <p:cNvSpPr>
            <a:spLocks noGrp="1"/>
          </p:cNvSpPr>
          <p:nvPr>
            <p:ph type="body" sz="quarter" idx="13" hasCustomPrompt="1"/>
          </p:nvPr>
        </p:nvSpPr>
        <p:spPr>
          <a:xfrm>
            <a:off x="449261" y="3318734"/>
            <a:ext cx="5580000" cy="2810604"/>
          </a:xfrm>
        </p:spPr>
        <p:txBody>
          <a:bodyPr anchor="t"/>
          <a:lstStyle>
            <a:lvl1pPr>
              <a:lnSpc>
                <a:spcPct val="100000"/>
              </a:lnSpc>
              <a:defRPr sz="3500">
                <a:solidFill>
                  <a:srgbClr val="FFFFFF"/>
                </a:solidFill>
                <a:latin typeface="+mn-lt"/>
              </a:defRPr>
            </a:lvl1pPr>
            <a:lvl2pPr>
              <a:lnSpc>
                <a:spcPct val="100000"/>
              </a:lnSpc>
              <a:defRPr sz="3500">
                <a:solidFill>
                  <a:schemeClr val="bg1"/>
                </a:solidFill>
                <a:latin typeface="+mn-lt"/>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Divider Title</a:t>
            </a:r>
          </a:p>
        </p:txBody>
      </p:sp>
      <p:sp>
        <p:nvSpPr>
          <p:cNvPr id="5" name="Title 1">
            <a:extLst>
              <a:ext uri="{FF2B5EF4-FFF2-40B4-BE49-F238E27FC236}">
                <a16:creationId xmlns:a16="http://schemas.microsoft.com/office/drawing/2014/main" id="{5BA897D3-2378-4040-97D3-44AF4CE6BAE8}"/>
              </a:ext>
            </a:extLst>
          </p:cNvPr>
          <p:cNvSpPr>
            <a:spLocks noGrp="1"/>
          </p:cNvSpPr>
          <p:nvPr>
            <p:ph type="title"/>
          </p:nvPr>
        </p:nvSpPr>
        <p:spPr>
          <a:xfrm>
            <a:off x="449263" y="450000"/>
            <a:ext cx="5580000" cy="2866296"/>
          </a:xfrm>
        </p:spPr>
        <p:txBody>
          <a:bodyPr anchor="b"/>
          <a:lstStyle>
            <a:lvl1pPr>
              <a:defRPr sz="3900">
                <a:solidFill>
                  <a:srgbClr val="8996F4"/>
                </a:solidFill>
              </a:defRPr>
            </a:lvl1pPr>
          </a:lstStyle>
          <a:p>
            <a:r>
              <a:rPr lang="en-US" dirty="0"/>
              <a:t>Click to edit Master title style</a:t>
            </a:r>
            <a:endParaRPr lang="en-GB" dirty="0"/>
          </a:p>
        </p:txBody>
      </p:sp>
      <p:pic>
        <p:nvPicPr>
          <p:cNvPr id="8" name="Picture 7">
            <a:extLst>
              <a:ext uri="{FF2B5EF4-FFF2-40B4-BE49-F238E27FC236}">
                <a16:creationId xmlns:a16="http://schemas.microsoft.com/office/drawing/2014/main" id="{7FB61431-D631-7ADE-7F8F-3EF19446108A}"/>
              </a:ext>
            </a:extLst>
          </p:cNvPr>
          <p:cNvPicPr>
            <a:picLocks noChangeAspect="1"/>
          </p:cNvPicPr>
          <p:nvPr userDrawn="1">
            <p:custDataLst>
              <p:tags r:id="rId1"/>
            </p:custDataLst>
          </p:nvPr>
        </p:nvPicPr>
        <p:blipFill>
          <a:blip r:embed="rId6">
            <a:extLst>
              <a:ext uri="{28A0092B-C50C-407E-A947-70E740481C1C}">
                <a14:useLocalDpi xmlns:a14="http://schemas.microsoft.com/office/drawing/2010/main" val="0"/>
              </a:ext>
            </a:extLst>
          </a:blip>
          <a:stretch>
            <a:fillRect/>
          </a:stretch>
        </p:blipFill>
        <p:spPr bwMode="auto">
          <a:xfrm>
            <a:off x="10598400" y="453600"/>
            <a:ext cx="1144800" cy="330584"/>
          </a:xfrm>
          <a:prstGeom prst="rect">
            <a:avLst/>
          </a:prstGeom>
        </p:spPr>
      </p:pic>
      <p:sp>
        <p:nvSpPr>
          <p:cNvPr id="3" name="TextBox 2">
            <a:extLst>
              <a:ext uri="{FF2B5EF4-FFF2-40B4-BE49-F238E27FC236}">
                <a16:creationId xmlns:a16="http://schemas.microsoft.com/office/drawing/2014/main" id="{39616848-9420-42C1-9BC6-99E2C1EA2C9B}"/>
              </a:ext>
            </a:extLst>
          </p:cNvPr>
          <p:cNvSpPr txBox="1"/>
          <p:nvPr userDrawn="1">
            <p:custDataLst>
              <p:tags r:id="rId2"/>
            </p:custDataLst>
          </p:nvPr>
        </p:nvSpPr>
        <p:spPr>
          <a:xfrm>
            <a:off x="9266400" y="439200"/>
            <a:ext cx="2325600" cy="327600"/>
          </a:xfrm>
          <a:prstGeom prst="rect">
            <a:avLst/>
          </a:prstGeom>
          <a:noFill/>
        </p:spPr>
        <p:txBody>
          <a:bodyPr vert="horz" wrap="square" lIns="0" tIns="0" rIns="0" bIns="0" rtlCol="0">
            <a:noAutofit/>
          </a:bodyPr>
          <a:lstStyle/>
          <a:p>
            <a:pPr algn="r"/>
            <a:endParaRPr lang="en-GB" sz="800" dirty="0">
              <a:solidFill>
                <a:schemeClr val="bg1"/>
              </a:solidFill>
            </a:endParaRPr>
          </a:p>
        </p:txBody>
      </p:sp>
      <p:sp>
        <p:nvSpPr>
          <p:cNvPr id="7" name="TextBox 6">
            <a:extLst>
              <a:ext uri="{FF2B5EF4-FFF2-40B4-BE49-F238E27FC236}">
                <a16:creationId xmlns:a16="http://schemas.microsoft.com/office/drawing/2014/main" id="{7B4A3DB8-E5E2-4681-86D2-5DEDF10EC068}"/>
              </a:ext>
            </a:extLst>
          </p:cNvPr>
          <p:cNvSpPr txBox="1"/>
          <p:nvPr userDrawn="1">
            <p:custDataLst>
              <p:tags r:id="rId3"/>
            </p:custDataLst>
          </p:nvPr>
        </p:nvSpPr>
        <p:spPr>
          <a:xfrm>
            <a:off x="10692000" y="828000"/>
            <a:ext cx="1080000" cy="327600"/>
          </a:xfrm>
          <a:prstGeom prst="rect">
            <a:avLst/>
          </a:prstGeom>
          <a:noFill/>
        </p:spPr>
        <p:txBody>
          <a:bodyPr vert="horz" wrap="square" lIns="0" tIns="0" rIns="0" bIns="0" rtlCol="0">
            <a:noAutofit/>
          </a:bodyPr>
          <a:lstStyle/>
          <a:p>
            <a:pPr algn="r"/>
            <a:endParaRPr lang="en-GB" sz="800" dirty="0">
              <a:solidFill>
                <a:schemeClr val="bg1"/>
              </a:solidFill>
            </a:endParaRPr>
          </a:p>
        </p:txBody>
      </p:sp>
    </p:spTree>
    <p:extLst>
      <p:ext uri="{BB962C8B-B14F-4D97-AF65-F5344CB8AC3E}">
        <p14:creationId xmlns:p14="http://schemas.microsoft.com/office/powerpoint/2010/main" val="2618114301"/>
      </p:ext>
    </p:extLst>
  </p:cSld>
  <p:clrMapOvr>
    <a:masterClrMapping/>
  </p:clrMapOvr>
</p:sldLayout>
</file>

<file path=ppt/slideLayouts/slideLayout35.xml><?xml version="1.0" encoding="utf-8"?>
<p:sldLayout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showMasterSp="0" preserve="1" userDrawn="1">
  <p:cSld name="Charcoal divider apple">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4" name="Text Placeholder 10">
            <a:extLst>
              <a:ext uri="{FF2B5EF4-FFF2-40B4-BE49-F238E27FC236}">
                <a16:creationId xmlns:a16="http://schemas.microsoft.com/office/drawing/2014/main" id="{9060E9D7-C5D5-45F1-AAF0-86FB83FB217F}"/>
              </a:ext>
            </a:extLst>
          </p:cNvPr>
          <p:cNvSpPr>
            <a:spLocks noGrp="1"/>
          </p:cNvSpPr>
          <p:nvPr>
            <p:ph type="body" sz="quarter" idx="13" hasCustomPrompt="1"/>
          </p:nvPr>
        </p:nvSpPr>
        <p:spPr>
          <a:xfrm>
            <a:off x="449261" y="3318734"/>
            <a:ext cx="5580000" cy="2810604"/>
          </a:xfrm>
        </p:spPr>
        <p:txBody>
          <a:bodyPr anchor="t"/>
          <a:lstStyle>
            <a:lvl1pPr>
              <a:lnSpc>
                <a:spcPct val="100000"/>
              </a:lnSpc>
              <a:defRPr sz="3500">
                <a:solidFill>
                  <a:srgbClr val="FFFFFF"/>
                </a:solidFill>
                <a:latin typeface="+mn-lt"/>
              </a:defRPr>
            </a:lvl1pPr>
            <a:lvl2pPr>
              <a:lnSpc>
                <a:spcPct val="100000"/>
              </a:lnSpc>
              <a:defRPr sz="3500">
                <a:solidFill>
                  <a:schemeClr val="bg1"/>
                </a:solidFill>
                <a:latin typeface="+mn-lt"/>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Divider Title</a:t>
            </a:r>
          </a:p>
        </p:txBody>
      </p:sp>
      <p:sp>
        <p:nvSpPr>
          <p:cNvPr id="5" name="Title 1">
            <a:extLst>
              <a:ext uri="{FF2B5EF4-FFF2-40B4-BE49-F238E27FC236}">
                <a16:creationId xmlns:a16="http://schemas.microsoft.com/office/drawing/2014/main" id="{5BA897D3-2378-4040-97D3-44AF4CE6BAE8}"/>
              </a:ext>
            </a:extLst>
          </p:cNvPr>
          <p:cNvSpPr>
            <a:spLocks noGrp="1"/>
          </p:cNvSpPr>
          <p:nvPr>
            <p:ph type="title"/>
          </p:nvPr>
        </p:nvSpPr>
        <p:spPr>
          <a:xfrm>
            <a:off x="449263" y="450000"/>
            <a:ext cx="5580000" cy="2866296"/>
          </a:xfrm>
        </p:spPr>
        <p:txBody>
          <a:bodyPr anchor="b"/>
          <a:lstStyle>
            <a:lvl1pPr>
              <a:defRPr sz="3900">
                <a:solidFill>
                  <a:srgbClr val="BCEE8A"/>
                </a:solidFill>
              </a:defRPr>
            </a:lvl1pPr>
          </a:lstStyle>
          <a:p>
            <a:r>
              <a:rPr lang="en-US" dirty="0"/>
              <a:t>Click to edit Master title style</a:t>
            </a:r>
            <a:endParaRPr lang="en-GB" dirty="0"/>
          </a:p>
        </p:txBody>
      </p:sp>
      <p:pic>
        <p:nvPicPr>
          <p:cNvPr id="8" name="Picture 7">
            <a:extLst>
              <a:ext uri="{FF2B5EF4-FFF2-40B4-BE49-F238E27FC236}">
                <a16:creationId xmlns:a16="http://schemas.microsoft.com/office/drawing/2014/main" id="{841D3E41-C184-4887-8194-B94C8732213C}"/>
              </a:ext>
            </a:extLst>
          </p:cNvPr>
          <p:cNvPicPr>
            <a:picLocks noChangeAspect="1"/>
          </p:cNvPicPr>
          <p:nvPr userDrawn="1">
            <p:custDataLst>
              <p:tags r:id="rId1"/>
            </p:custDataLst>
          </p:nvPr>
        </p:nvPicPr>
        <p:blipFill>
          <a:blip r:embed="rId6">
            <a:extLst>
              <a:ext uri="{28A0092B-C50C-407E-A947-70E740481C1C}">
                <a14:useLocalDpi xmlns:a14="http://schemas.microsoft.com/office/drawing/2010/main" val="0"/>
              </a:ext>
            </a:extLst>
          </a:blip>
          <a:stretch>
            <a:fillRect/>
          </a:stretch>
        </p:blipFill>
        <p:spPr bwMode="auto">
          <a:xfrm>
            <a:off x="10598400" y="453600"/>
            <a:ext cx="1144800" cy="330584"/>
          </a:xfrm>
          <a:prstGeom prst="rect">
            <a:avLst/>
          </a:prstGeom>
        </p:spPr>
      </p:pic>
      <p:sp>
        <p:nvSpPr>
          <p:cNvPr id="3" name="TextBox 2">
            <a:extLst>
              <a:ext uri="{FF2B5EF4-FFF2-40B4-BE49-F238E27FC236}">
                <a16:creationId xmlns:a16="http://schemas.microsoft.com/office/drawing/2014/main" id="{39616848-9420-42C1-9BC6-99E2C1EA2C9B}"/>
              </a:ext>
            </a:extLst>
          </p:cNvPr>
          <p:cNvSpPr txBox="1"/>
          <p:nvPr userDrawn="1">
            <p:custDataLst>
              <p:tags r:id="rId2"/>
            </p:custDataLst>
          </p:nvPr>
        </p:nvSpPr>
        <p:spPr>
          <a:xfrm>
            <a:off x="9266400" y="439200"/>
            <a:ext cx="2325600" cy="327600"/>
          </a:xfrm>
          <a:prstGeom prst="rect">
            <a:avLst/>
          </a:prstGeom>
          <a:noFill/>
        </p:spPr>
        <p:txBody>
          <a:bodyPr vert="horz" wrap="square" lIns="0" tIns="0" rIns="0" bIns="0" rtlCol="0">
            <a:noAutofit/>
          </a:bodyPr>
          <a:lstStyle/>
          <a:p>
            <a:pPr algn="r"/>
            <a:endParaRPr lang="en-GB" sz="800" dirty="0">
              <a:solidFill>
                <a:schemeClr val="bg1"/>
              </a:solidFill>
            </a:endParaRPr>
          </a:p>
        </p:txBody>
      </p:sp>
      <p:sp>
        <p:nvSpPr>
          <p:cNvPr id="7" name="TextBox 6">
            <a:extLst>
              <a:ext uri="{FF2B5EF4-FFF2-40B4-BE49-F238E27FC236}">
                <a16:creationId xmlns:a16="http://schemas.microsoft.com/office/drawing/2014/main" id="{7B4A3DB8-E5E2-4681-86D2-5DEDF10EC068}"/>
              </a:ext>
            </a:extLst>
          </p:cNvPr>
          <p:cNvSpPr txBox="1"/>
          <p:nvPr userDrawn="1">
            <p:custDataLst>
              <p:tags r:id="rId3"/>
            </p:custDataLst>
          </p:nvPr>
        </p:nvSpPr>
        <p:spPr>
          <a:xfrm>
            <a:off x="10692000" y="828000"/>
            <a:ext cx="1080000" cy="327600"/>
          </a:xfrm>
          <a:prstGeom prst="rect">
            <a:avLst/>
          </a:prstGeom>
          <a:noFill/>
        </p:spPr>
        <p:txBody>
          <a:bodyPr vert="horz" wrap="square" lIns="0" tIns="0" rIns="0" bIns="0" rtlCol="0">
            <a:noAutofit/>
          </a:bodyPr>
          <a:lstStyle/>
          <a:p>
            <a:pPr algn="r"/>
            <a:endParaRPr lang="en-GB" sz="800" dirty="0">
              <a:solidFill>
                <a:schemeClr val="bg1"/>
              </a:solidFill>
            </a:endParaRPr>
          </a:p>
        </p:txBody>
      </p:sp>
    </p:spTree>
    <p:extLst>
      <p:ext uri="{BB962C8B-B14F-4D97-AF65-F5344CB8AC3E}">
        <p14:creationId xmlns:p14="http://schemas.microsoft.com/office/powerpoint/2010/main" val="3089199827"/>
      </p:ext>
    </p:extLst>
  </p:cSld>
  <p:clrMapOvr>
    <a:masterClrMapping/>
  </p:clrMapOvr>
</p:sldLayout>
</file>

<file path=ppt/slideLayouts/slideLayout36.xml><?xml version="1.0" encoding="utf-8"?>
<p:sldLayout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showMasterSp="0" preserve="1" userDrawn="1">
  <p:cSld name="Charcoal divider orange">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4" name="Text Placeholder 10">
            <a:extLst>
              <a:ext uri="{FF2B5EF4-FFF2-40B4-BE49-F238E27FC236}">
                <a16:creationId xmlns:a16="http://schemas.microsoft.com/office/drawing/2014/main" id="{9060E9D7-C5D5-45F1-AAF0-86FB83FB217F}"/>
              </a:ext>
            </a:extLst>
          </p:cNvPr>
          <p:cNvSpPr>
            <a:spLocks noGrp="1"/>
          </p:cNvSpPr>
          <p:nvPr>
            <p:ph type="body" sz="quarter" idx="13" hasCustomPrompt="1"/>
          </p:nvPr>
        </p:nvSpPr>
        <p:spPr>
          <a:xfrm>
            <a:off x="449261" y="3318734"/>
            <a:ext cx="5580000" cy="2810604"/>
          </a:xfrm>
        </p:spPr>
        <p:txBody>
          <a:bodyPr anchor="t"/>
          <a:lstStyle>
            <a:lvl1pPr>
              <a:lnSpc>
                <a:spcPct val="100000"/>
              </a:lnSpc>
              <a:defRPr sz="3500">
                <a:solidFill>
                  <a:srgbClr val="FFFFFF"/>
                </a:solidFill>
                <a:latin typeface="+mn-lt"/>
              </a:defRPr>
            </a:lvl1pPr>
            <a:lvl2pPr>
              <a:lnSpc>
                <a:spcPct val="100000"/>
              </a:lnSpc>
              <a:defRPr sz="3500">
                <a:solidFill>
                  <a:schemeClr val="bg1"/>
                </a:solidFill>
                <a:latin typeface="+mn-lt"/>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Divider Title</a:t>
            </a:r>
          </a:p>
        </p:txBody>
      </p:sp>
      <p:sp>
        <p:nvSpPr>
          <p:cNvPr id="5" name="Title 1">
            <a:extLst>
              <a:ext uri="{FF2B5EF4-FFF2-40B4-BE49-F238E27FC236}">
                <a16:creationId xmlns:a16="http://schemas.microsoft.com/office/drawing/2014/main" id="{5BA897D3-2378-4040-97D3-44AF4CE6BAE8}"/>
              </a:ext>
            </a:extLst>
          </p:cNvPr>
          <p:cNvSpPr>
            <a:spLocks noGrp="1"/>
          </p:cNvSpPr>
          <p:nvPr>
            <p:ph type="title"/>
          </p:nvPr>
        </p:nvSpPr>
        <p:spPr>
          <a:xfrm>
            <a:off x="449263" y="450000"/>
            <a:ext cx="5580000" cy="2866296"/>
          </a:xfrm>
        </p:spPr>
        <p:txBody>
          <a:bodyPr anchor="b"/>
          <a:lstStyle>
            <a:lvl1pPr>
              <a:defRPr sz="3900">
                <a:solidFill>
                  <a:srgbClr val="F18367"/>
                </a:solidFill>
              </a:defRPr>
            </a:lvl1pPr>
          </a:lstStyle>
          <a:p>
            <a:r>
              <a:rPr lang="en-US" dirty="0"/>
              <a:t>Click to edit Master title style</a:t>
            </a:r>
            <a:endParaRPr lang="en-GB" dirty="0"/>
          </a:p>
        </p:txBody>
      </p:sp>
      <p:pic>
        <p:nvPicPr>
          <p:cNvPr id="8" name="Picture 7">
            <a:extLst>
              <a:ext uri="{FF2B5EF4-FFF2-40B4-BE49-F238E27FC236}">
                <a16:creationId xmlns:a16="http://schemas.microsoft.com/office/drawing/2014/main" id="{87EFF688-9273-148B-52DD-8695FD2992B0}"/>
              </a:ext>
            </a:extLst>
          </p:cNvPr>
          <p:cNvPicPr>
            <a:picLocks noChangeAspect="1"/>
          </p:cNvPicPr>
          <p:nvPr userDrawn="1">
            <p:custDataLst>
              <p:tags r:id="rId1"/>
            </p:custDataLst>
          </p:nvPr>
        </p:nvPicPr>
        <p:blipFill>
          <a:blip r:embed="rId6">
            <a:extLst>
              <a:ext uri="{28A0092B-C50C-407E-A947-70E740481C1C}">
                <a14:useLocalDpi xmlns:a14="http://schemas.microsoft.com/office/drawing/2010/main" val="0"/>
              </a:ext>
            </a:extLst>
          </a:blip>
          <a:stretch>
            <a:fillRect/>
          </a:stretch>
        </p:blipFill>
        <p:spPr bwMode="auto">
          <a:xfrm>
            <a:off x="10598400" y="453600"/>
            <a:ext cx="1144800" cy="330584"/>
          </a:xfrm>
          <a:prstGeom prst="rect">
            <a:avLst/>
          </a:prstGeom>
        </p:spPr>
      </p:pic>
      <p:sp>
        <p:nvSpPr>
          <p:cNvPr id="3" name="TextBox 2">
            <a:extLst>
              <a:ext uri="{FF2B5EF4-FFF2-40B4-BE49-F238E27FC236}">
                <a16:creationId xmlns:a16="http://schemas.microsoft.com/office/drawing/2014/main" id="{39616848-9420-42C1-9BC6-99E2C1EA2C9B}"/>
              </a:ext>
            </a:extLst>
          </p:cNvPr>
          <p:cNvSpPr txBox="1"/>
          <p:nvPr userDrawn="1">
            <p:custDataLst>
              <p:tags r:id="rId2"/>
            </p:custDataLst>
          </p:nvPr>
        </p:nvSpPr>
        <p:spPr>
          <a:xfrm>
            <a:off x="9266400" y="439200"/>
            <a:ext cx="2325600" cy="327600"/>
          </a:xfrm>
          <a:prstGeom prst="rect">
            <a:avLst/>
          </a:prstGeom>
          <a:noFill/>
        </p:spPr>
        <p:txBody>
          <a:bodyPr vert="horz" wrap="square" lIns="0" tIns="0" rIns="0" bIns="0" rtlCol="0">
            <a:noAutofit/>
          </a:bodyPr>
          <a:lstStyle/>
          <a:p>
            <a:pPr algn="r"/>
            <a:endParaRPr lang="en-GB" sz="800" dirty="0">
              <a:solidFill>
                <a:schemeClr val="bg1"/>
              </a:solidFill>
            </a:endParaRPr>
          </a:p>
        </p:txBody>
      </p:sp>
      <p:sp>
        <p:nvSpPr>
          <p:cNvPr id="7" name="TextBox 6">
            <a:extLst>
              <a:ext uri="{FF2B5EF4-FFF2-40B4-BE49-F238E27FC236}">
                <a16:creationId xmlns:a16="http://schemas.microsoft.com/office/drawing/2014/main" id="{7B4A3DB8-E5E2-4681-86D2-5DEDF10EC068}"/>
              </a:ext>
            </a:extLst>
          </p:cNvPr>
          <p:cNvSpPr txBox="1"/>
          <p:nvPr userDrawn="1">
            <p:custDataLst>
              <p:tags r:id="rId3"/>
            </p:custDataLst>
          </p:nvPr>
        </p:nvSpPr>
        <p:spPr>
          <a:xfrm>
            <a:off x="10692000" y="828000"/>
            <a:ext cx="1080000" cy="327600"/>
          </a:xfrm>
          <a:prstGeom prst="rect">
            <a:avLst/>
          </a:prstGeom>
          <a:noFill/>
        </p:spPr>
        <p:txBody>
          <a:bodyPr vert="horz" wrap="square" lIns="0" tIns="0" rIns="0" bIns="0" rtlCol="0">
            <a:noAutofit/>
          </a:bodyPr>
          <a:lstStyle/>
          <a:p>
            <a:pPr algn="r"/>
            <a:endParaRPr lang="en-GB" sz="800" dirty="0">
              <a:solidFill>
                <a:schemeClr val="bg1"/>
              </a:solidFill>
            </a:endParaRPr>
          </a:p>
        </p:txBody>
      </p:sp>
    </p:spTree>
    <p:extLst>
      <p:ext uri="{BB962C8B-B14F-4D97-AF65-F5344CB8AC3E}">
        <p14:creationId xmlns:p14="http://schemas.microsoft.com/office/powerpoint/2010/main" val="961828454"/>
      </p:ext>
    </p:extLst>
  </p:cSld>
  <p:clrMapOvr>
    <a:masterClrMapping/>
  </p:clrMapOvr>
</p:sldLayout>
</file>

<file path=ppt/slideLayouts/slideLayout37.xml><?xml version="1.0" encoding="utf-8"?>
<p:sldLayout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showMasterSp="0" preserve="1" userDrawn="1">
  <p:cSld name="Charcoal divider purple">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4" name="Text Placeholder 10">
            <a:extLst>
              <a:ext uri="{FF2B5EF4-FFF2-40B4-BE49-F238E27FC236}">
                <a16:creationId xmlns:a16="http://schemas.microsoft.com/office/drawing/2014/main" id="{9060E9D7-C5D5-45F1-AAF0-86FB83FB217F}"/>
              </a:ext>
            </a:extLst>
          </p:cNvPr>
          <p:cNvSpPr>
            <a:spLocks noGrp="1"/>
          </p:cNvSpPr>
          <p:nvPr>
            <p:ph type="body" sz="quarter" idx="13" hasCustomPrompt="1"/>
          </p:nvPr>
        </p:nvSpPr>
        <p:spPr>
          <a:xfrm>
            <a:off x="449261" y="3318734"/>
            <a:ext cx="5580000" cy="2810604"/>
          </a:xfrm>
        </p:spPr>
        <p:txBody>
          <a:bodyPr anchor="t"/>
          <a:lstStyle>
            <a:lvl1pPr>
              <a:lnSpc>
                <a:spcPct val="100000"/>
              </a:lnSpc>
              <a:defRPr sz="3500">
                <a:solidFill>
                  <a:srgbClr val="FFFFFF"/>
                </a:solidFill>
                <a:latin typeface="+mn-lt"/>
              </a:defRPr>
            </a:lvl1pPr>
            <a:lvl2pPr>
              <a:lnSpc>
                <a:spcPct val="100000"/>
              </a:lnSpc>
              <a:defRPr sz="3500">
                <a:solidFill>
                  <a:schemeClr val="bg1"/>
                </a:solidFill>
                <a:latin typeface="+mn-lt"/>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Divider Title</a:t>
            </a:r>
          </a:p>
        </p:txBody>
      </p:sp>
      <p:sp>
        <p:nvSpPr>
          <p:cNvPr id="5" name="Title 1">
            <a:extLst>
              <a:ext uri="{FF2B5EF4-FFF2-40B4-BE49-F238E27FC236}">
                <a16:creationId xmlns:a16="http://schemas.microsoft.com/office/drawing/2014/main" id="{5BA897D3-2378-4040-97D3-44AF4CE6BAE8}"/>
              </a:ext>
            </a:extLst>
          </p:cNvPr>
          <p:cNvSpPr>
            <a:spLocks noGrp="1"/>
          </p:cNvSpPr>
          <p:nvPr>
            <p:ph type="title"/>
          </p:nvPr>
        </p:nvSpPr>
        <p:spPr>
          <a:xfrm>
            <a:off x="449263" y="450000"/>
            <a:ext cx="5580000" cy="2866296"/>
          </a:xfrm>
        </p:spPr>
        <p:txBody>
          <a:bodyPr anchor="b"/>
          <a:lstStyle>
            <a:lvl1pPr>
              <a:defRPr sz="3900">
                <a:solidFill>
                  <a:srgbClr val="8F7ACC"/>
                </a:solidFill>
              </a:defRPr>
            </a:lvl1pPr>
          </a:lstStyle>
          <a:p>
            <a:r>
              <a:rPr lang="en-US" dirty="0"/>
              <a:t>Click to edit Master title style</a:t>
            </a:r>
            <a:endParaRPr lang="en-GB" dirty="0"/>
          </a:p>
        </p:txBody>
      </p:sp>
      <p:pic>
        <p:nvPicPr>
          <p:cNvPr id="8" name="Picture 7">
            <a:extLst>
              <a:ext uri="{FF2B5EF4-FFF2-40B4-BE49-F238E27FC236}">
                <a16:creationId xmlns:a16="http://schemas.microsoft.com/office/drawing/2014/main" id="{4BFC13CC-FB15-CBF7-C8B9-43363B1C02FA}"/>
              </a:ext>
            </a:extLst>
          </p:cNvPr>
          <p:cNvPicPr>
            <a:picLocks noChangeAspect="1"/>
          </p:cNvPicPr>
          <p:nvPr userDrawn="1">
            <p:custDataLst>
              <p:tags r:id="rId1"/>
            </p:custDataLst>
          </p:nvPr>
        </p:nvPicPr>
        <p:blipFill>
          <a:blip r:embed="rId6">
            <a:extLst>
              <a:ext uri="{28A0092B-C50C-407E-A947-70E740481C1C}">
                <a14:useLocalDpi xmlns:a14="http://schemas.microsoft.com/office/drawing/2010/main" val="0"/>
              </a:ext>
            </a:extLst>
          </a:blip>
          <a:stretch>
            <a:fillRect/>
          </a:stretch>
        </p:blipFill>
        <p:spPr bwMode="auto">
          <a:xfrm>
            <a:off x="10598400" y="453600"/>
            <a:ext cx="1144800" cy="330584"/>
          </a:xfrm>
          <a:prstGeom prst="rect">
            <a:avLst/>
          </a:prstGeom>
        </p:spPr>
      </p:pic>
      <p:sp>
        <p:nvSpPr>
          <p:cNvPr id="3" name="TextBox 2">
            <a:extLst>
              <a:ext uri="{FF2B5EF4-FFF2-40B4-BE49-F238E27FC236}">
                <a16:creationId xmlns:a16="http://schemas.microsoft.com/office/drawing/2014/main" id="{39616848-9420-42C1-9BC6-99E2C1EA2C9B}"/>
              </a:ext>
            </a:extLst>
          </p:cNvPr>
          <p:cNvSpPr txBox="1"/>
          <p:nvPr userDrawn="1">
            <p:custDataLst>
              <p:tags r:id="rId2"/>
            </p:custDataLst>
          </p:nvPr>
        </p:nvSpPr>
        <p:spPr>
          <a:xfrm>
            <a:off x="9266400" y="439200"/>
            <a:ext cx="2325600" cy="327600"/>
          </a:xfrm>
          <a:prstGeom prst="rect">
            <a:avLst/>
          </a:prstGeom>
          <a:noFill/>
        </p:spPr>
        <p:txBody>
          <a:bodyPr vert="horz" wrap="square" lIns="0" tIns="0" rIns="0" bIns="0" rtlCol="0">
            <a:noAutofit/>
          </a:bodyPr>
          <a:lstStyle/>
          <a:p>
            <a:pPr algn="r"/>
            <a:endParaRPr lang="en-GB" sz="800" dirty="0">
              <a:solidFill>
                <a:schemeClr val="bg1"/>
              </a:solidFill>
            </a:endParaRPr>
          </a:p>
        </p:txBody>
      </p:sp>
      <p:sp>
        <p:nvSpPr>
          <p:cNvPr id="7" name="TextBox 6">
            <a:extLst>
              <a:ext uri="{FF2B5EF4-FFF2-40B4-BE49-F238E27FC236}">
                <a16:creationId xmlns:a16="http://schemas.microsoft.com/office/drawing/2014/main" id="{7B4A3DB8-E5E2-4681-86D2-5DEDF10EC068}"/>
              </a:ext>
            </a:extLst>
          </p:cNvPr>
          <p:cNvSpPr txBox="1"/>
          <p:nvPr userDrawn="1">
            <p:custDataLst>
              <p:tags r:id="rId3"/>
            </p:custDataLst>
          </p:nvPr>
        </p:nvSpPr>
        <p:spPr>
          <a:xfrm>
            <a:off x="10692000" y="828000"/>
            <a:ext cx="1080000" cy="327600"/>
          </a:xfrm>
          <a:prstGeom prst="rect">
            <a:avLst/>
          </a:prstGeom>
          <a:noFill/>
        </p:spPr>
        <p:txBody>
          <a:bodyPr vert="horz" wrap="square" lIns="0" tIns="0" rIns="0" bIns="0" rtlCol="0">
            <a:noAutofit/>
          </a:bodyPr>
          <a:lstStyle/>
          <a:p>
            <a:pPr algn="r"/>
            <a:endParaRPr lang="en-GB" sz="800" dirty="0">
              <a:solidFill>
                <a:schemeClr val="bg1"/>
              </a:solidFill>
            </a:endParaRPr>
          </a:p>
        </p:txBody>
      </p:sp>
    </p:spTree>
    <p:extLst>
      <p:ext uri="{BB962C8B-B14F-4D97-AF65-F5344CB8AC3E}">
        <p14:creationId xmlns:p14="http://schemas.microsoft.com/office/powerpoint/2010/main" val="2287630430"/>
      </p:ext>
    </p:extLst>
  </p:cSld>
  <p:clrMapOvr>
    <a:masterClrMapping/>
  </p:clrMapOvr>
</p:sldLayout>
</file>

<file path=ppt/slideLayouts/slideLayout38.xml><?xml version="1.0" encoding="utf-8"?>
<p:sldLayout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showMasterSp="0" preserve="1" userDrawn="1">
  <p:cSld name="Charcoal divider teal">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4" name="Text Placeholder 10">
            <a:extLst>
              <a:ext uri="{FF2B5EF4-FFF2-40B4-BE49-F238E27FC236}">
                <a16:creationId xmlns:a16="http://schemas.microsoft.com/office/drawing/2014/main" id="{9060E9D7-C5D5-45F1-AAF0-86FB83FB217F}"/>
              </a:ext>
            </a:extLst>
          </p:cNvPr>
          <p:cNvSpPr>
            <a:spLocks noGrp="1"/>
          </p:cNvSpPr>
          <p:nvPr>
            <p:ph type="body" sz="quarter" idx="13" hasCustomPrompt="1"/>
          </p:nvPr>
        </p:nvSpPr>
        <p:spPr>
          <a:xfrm>
            <a:off x="449261" y="3318734"/>
            <a:ext cx="5580000" cy="2810604"/>
          </a:xfrm>
        </p:spPr>
        <p:txBody>
          <a:bodyPr anchor="t"/>
          <a:lstStyle>
            <a:lvl1pPr>
              <a:lnSpc>
                <a:spcPct val="100000"/>
              </a:lnSpc>
              <a:defRPr sz="3500">
                <a:solidFill>
                  <a:srgbClr val="FFFFFF"/>
                </a:solidFill>
                <a:latin typeface="+mn-lt"/>
              </a:defRPr>
            </a:lvl1pPr>
            <a:lvl2pPr>
              <a:lnSpc>
                <a:spcPct val="100000"/>
              </a:lnSpc>
              <a:defRPr sz="3500">
                <a:solidFill>
                  <a:schemeClr val="bg1"/>
                </a:solidFill>
                <a:latin typeface="+mn-lt"/>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Divider Title</a:t>
            </a:r>
          </a:p>
        </p:txBody>
      </p:sp>
      <p:sp>
        <p:nvSpPr>
          <p:cNvPr id="5" name="Title 1">
            <a:extLst>
              <a:ext uri="{FF2B5EF4-FFF2-40B4-BE49-F238E27FC236}">
                <a16:creationId xmlns:a16="http://schemas.microsoft.com/office/drawing/2014/main" id="{5BA897D3-2378-4040-97D3-44AF4CE6BAE8}"/>
              </a:ext>
            </a:extLst>
          </p:cNvPr>
          <p:cNvSpPr>
            <a:spLocks noGrp="1"/>
          </p:cNvSpPr>
          <p:nvPr>
            <p:ph type="title"/>
          </p:nvPr>
        </p:nvSpPr>
        <p:spPr>
          <a:xfrm>
            <a:off x="449263" y="450000"/>
            <a:ext cx="5580000" cy="2866296"/>
          </a:xfrm>
        </p:spPr>
        <p:txBody>
          <a:bodyPr anchor="b"/>
          <a:lstStyle>
            <a:lvl1pPr>
              <a:defRPr sz="3900">
                <a:solidFill>
                  <a:srgbClr val="2CAEAE"/>
                </a:solidFill>
              </a:defRPr>
            </a:lvl1pPr>
          </a:lstStyle>
          <a:p>
            <a:r>
              <a:rPr lang="en-US" dirty="0"/>
              <a:t>Click to edit Master title style</a:t>
            </a:r>
            <a:endParaRPr lang="en-GB" dirty="0"/>
          </a:p>
        </p:txBody>
      </p:sp>
      <p:pic>
        <p:nvPicPr>
          <p:cNvPr id="8" name="Picture 7">
            <a:extLst>
              <a:ext uri="{FF2B5EF4-FFF2-40B4-BE49-F238E27FC236}">
                <a16:creationId xmlns:a16="http://schemas.microsoft.com/office/drawing/2014/main" id="{2D846A83-3E5D-D039-8263-B7009313681A}"/>
              </a:ext>
            </a:extLst>
          </p:cNvPr>
          <p:cNvPicPr>
            <a:picLocks noChangeAspect="1"/>
          </p:cNvPicPr>
          <p:nvPr userDrawn="1">
            <p:custDataLst>
              <p:tags r:id="rId1"/>
            </p:custDataLst>
          </p:nvPr>
        </p:nvPicPr>
        <p:blipFill>
          <a:blip r:embed="rId6">
            <a:extLst>
              <a:ext uri="{28A0092B-C50C-407E-A947-70E740481C1C}">
                <a14:useLocalDpi xmlns:a14="http://schemas.microsoft.com/office/drawing/2010/main" val="0"/>
              </a:ext>
            </a:extLst>
          </a:blip>
          <a:stretch>
            <a:fillRect/>
          </a:stretch>
        </p:blipFill>
        <p:spPr bwMode="auto">
          <a:xfrm>
            <a:off x="10598400" y="453600"/>
            <a:ext cx="1144800" cy="330584"/>
          </a:xfrm>
          <a:prstGeom prst="rect">
            <a:avLst/>
          </a:prstGeom>
        </p:spPr>
      </p:pic>
      <p:sp>
        <p:nvSpPr>
          <p:cNvPr id="3" name="TextBox 2">
            <a:extLst>
              <a:ext uri="{FF2B5EF4-FFF2-40B4-BE49-F238E27FC236}">
                <a16:creationId xmlns:a16="http://schemas.microsoft.com/office/drawing/2014/main" id="{39616848-9420-42C1-9BC6-99E2C1EA2C9B}"/>
              </a:ext>
            </a:extLst>
          </p:cNvPr>
          <p:cNvSpPr txBox="1"/>
          <p:nvPr userDrawn="1">
            <p:custDataLst>
              <p:tags r:id="rId2"/>
            </p:custDataLst>
          </p:nvPr>
        </p:nvSpPr>
        <p:spPr>
          <a:xfrm>
            <a:off x="9266400" y="439200"/>
            <a:ext cx="2325600" cy="327600"/>
          </a:xfrm>
          <a:prstGeom prst="rect">
            <a:avLst/>
          </a:prstGeom>
          <a:noFill/>
        </p:spPr>
        <p:txBody>
          <a:bodyPr vert="horz" wrap="square" lIns="0" tIns="0" rIns="0" bIns="0" rtlCol="0">
            <a:noAutofit/>
          </a:bodyPr>
          <a:lstStyle/>
          <a:p>
            <a:pPr algn="r"/>
            <a:endParaRPr lang="en-GB" sz="800" dirty="0">
              <a:solidFill>
                <a:schemeClr val="bg1"/>
              </a:solidFill>
            </a:endParaRPr>
          </a:p>
        </p:txBody>
      </p:sp>
      <p:sp>
        <p:nvSpPr>
          <p:cNvPr id="7" name="TextBox 6">
            <a:extLst>
              <a:ext uri="{FF2B5EF4-FFF2-40B4-BE49-F238E27FC236}">
                <a16:creationId xmlns:a16="http://schemas.microsoft.com/office/drawing/2014/main" id="{7B4A3DB8-E5E2-4681-86D2-5DEDF10EC068}"/>
              </a:ext>
            </a:extLst>
          </p:cNvPr>
          <p:cNvSpPr txBox="1"/>
          <p:nvPr userDrawn="1">
            <p:custDataLst>
              <p:tags r:id="rId3"/>
            </p:custDataLst>
          </p:nvPr>
        </p:nvSpPr>
        <p:spPr>
          <a:xfrm>
            <a:off x="10692000" y="828000"/>
            <a:ext cx="1080000" cy="327600"/>
          </a:xfrm>
          <a:prstGeom prst="rect">
            <a:avLst/>
          </a:prstGeom>
          <a:noFill/>
        </p:spPr>
        <p:txBody>
          <a:bodyPr vert="horz" wrap="square" lIns="0" tIns="0" rIns="0" bIns="0" rtlCol="0">
            <a:noAutofit/>
          </a:bodyPr>
          <a:lstStyle/>
          <a:p>
            <a:pPr algn="r"/>
            <a:endParaRPr lang="en-GB" sz="800" dirty="0">
              <a:solidFill>
                <a:schemeClr val="bg1"/>
              </a:solidFill>
            </a:endParaRPr>
          </a:p>
        </p:txBody>
      </p:sp>
    </p:spTree>
    <p:extLst>
      <p:ext uri="{BB962C8B-B14F-4D97-AF65-F5344CB8AC3E}">
        <p14:creationId xmlns:p14="http://schemas.microsoft.com/office/powerpoint/2010/main" val="2100801090"/>
      </p:ext>
    </p:extLst>
  </p:cSld>
  <p:clrMapOvr>
    <a:masterClrMapping/>
  </p:clrMapOvr>
</p:sldLayout>
</file>

<file path=ppt/slideLayouts/slideLayout39.xml><?xml version="1.0" encoding="utf-8"?>
<p:sldLayout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showMasterSp="0" preserve="1" userDrawn="1">
  <p:cSld name="Charcoal divider split">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4" name="Text Placeholder 10">
            <a:extLst>
              <a:ext uri="{FF2B5EF4-FFF2-40B4-BE49-F238E27FC236}">
                <a16:creationId xmlns:a16="http://schemas.microsoft.com/office/drawing/2014/main" id="{9060E9D7-C5D5-45F1-AAF0-86FB83FB217F}"/>
              </a:ext>
            </a:extLst>
          </p:cNvPr>
          <p:cNvSpPr>
            <a:spLocks noGrp="1"/>
          </p:cNvSpPr>
          <p:nvPr>
            <p:ph type="body" sz="quarter" idx="13" hasCustomPrompt="1"/>
          </p:nvPr>
        </p:nvSpPr>
        <p:spPr>
          <a:xfrm>
            <a:off x="449261" y="3318734"/>
            <a:ext cx="5580000" cy="2810604"/>
          </a:xfrm>
        </p:spPr>
        <p:txBody>
          <a:bodyPr anchor="t"/>
          <a:lstStyle>
            <a:lvl1pPr>
              <a:lnSpc>
                <a:spcPct val="100000"/>
              </a:lnSpc>
              <a:defRPr sz="3500">
                <a:solidFill>
                  <a:srgbClr val="FFFFFF"/>
                </a:solidFill>
                <a:latin typeface="+mn-lt"/>
              </a:defRPr>
            </a:lvl1pPr>
            <a:lvl2pPr>
              <a:lnSpc>
                <a:spcPct val="100000"/>
              </a:lnSpc>
              <a:defRPr sz="3500">
                <a:solidFill>
                  <a:schemeClr val="bg1"/>
                </a:solidFill>
                <a:latin typeface="+mn-lt"/>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Divider Title</a:t>
            </a:r>
          </a:p>
        </p:txBody>
      </p:sp>
      <p:sp>
        <p:nvSpPr>
          <p:cNvPr id="5" name="Title 1">
            <a:extLst>
              <a:ext uri="{FF2B5EF4-FFF2-40B4-BE49-F238E27FC236}">
                <a16:creationId xmlns:a16="http://schemas.microsoft.com/office/drawing/2014/main" id="{5BA897D3-2378-4040-97D3-44AF4CE6BAE8}"/>
              </a:ext>
            </a:extLst>
          </p:cNvPr>
          <p:cNvSpPr>
            <a:spLocks noGrp="1"/>
          </p:cNvSpPr>
          <p:nvPr>
            <p:ph type="title"/>
          </p:nvPr>
        </p:nvSpPr>
        <p:spPr>
          <a:xfrm>
            <a:off x="449263" y="450000"/>
            <a:ext cx="5580000" cy="2866296"/>
          </a:xfrm>
        </p:spPr>
        <p:txBody>
          <a:bodyPr anchor="b"/>
          <a:lstStyle>
            <a:lvl1pPr>
              <a:defRPr sz="3900">
                <a:solidFill>
                  <a:srgbClr val="FFFFFF"/>
                </a:solidFill>
              </a:defRPr>
            </a:lvl1pPr>
          </a:lstStyle>
          <a:p>
            <a:r>
              <a:rPr lang="en-US" dirty="0"/>
              <a:t>Click to edit Master title style</a:t>
            </a:r>
            <a:endParaRPr lang="en-GB" dirty="0"/>
          </a:p>
        </p:txBody>
      </p:sp>
      <p:pic>
        <p:nvPicPr>
          <p:cNvPr id="8" name="Picture 7">
            <a:extLst>
              <a:ext uri="{FF2B5EF4-FFF2-40B4-BE49-F238E27FC236}">
                <a16:creationId xmlns:a16="http://schemas.microsoft.com/office/drawing/2014/main" id="{1FD8E7C1-705A-DD4E-410F-E6A3F5D09D2C}"/>
              </a:ext>
            </a:extLst>
          </p:cNvPr>
          <p:cNvPicPr>
            <a:picLocks noChangeAspect="1"/>
          </p:cNvPicPr>
          <p:nvPr userDrawn="1">
            <p:custDataLst>
              <p:tags r:id="rId1"/>
            </p:custDataLst>
          </p:nvPr>
        </p:nvPicPr>
        <p:blipFill>
          <a:blip r:embed="rId6">
            <a:extLst>
              <a:ext uri="{28A0092B-C50C-407E-A947-70E740481C1C}">
                <a14:useLocalDpi xmlns:a14="http://schemas.microsoft.com/office/drawing/2010/main" val="0"/>
              </a:ext>
            </a:extLst>
          </a:blip>
          <a:stretch>
            <a:fillRect/>
          </a:stretch>
        </p:blipFill>
        <p:spPr bwMode="auto">
          <a:xfrm>
            <a:off x="10598400" y="453600"/>
            <a:ext cx="1144800" cy="330584"/>
          </a:xfrm>
          <a:prstGeom prst="rect">
            <a:avLst/>
          </a:prstGeom>
        </p:spPr>
      </p:pic>
      <p:sp>
        <p:nvSpPr>
          <p:cNvPr id="3" name="TextBox 2">
            <a:extLst>
              <a:ext uri="{FF2B5EF4-FFF2-40B4-BE49-F238E27FC236}">
                <a16:creationId xmlns:a16="http://schemas.microsoft.com/office/drawing/2014/main" id="{39616848-9420-42C1-9BC6-99E2C1EA2C9B}"/>
              </a:ext>
            </a:extLst>
          </p:cNvPr>
          <p:cNvSpPr txBox="1"/>
          <p:nvPr userDrawn="1">
            <p:custDataLst>
              <p:tags r:id="rId2"/>
            </p:custDataLst>
          </p:nvPr>
        </p:nvSpPr>
        <p:spPr>
          <a:xfrm>
            <a:off x="9266400" y="439200"/>
            <a:ext cx="2325600" cy="327600"/>
          </a:xfrm>
          <a:prstGeom prst="rect">
            <a:avLst/>
          </a:prstGeom>
          <a:noFill/>
        </p:spPr>
        <p:txBody>
          <a:bodyPr vert="horz" wrap="square" lIns="0" tIns="0" rIns="0" bIns="0" rtlCol="0">
            <a:noAutofit/>
          </a:bodyPr>
          <a:lstStyle/>
          <a:p>
            <a:pPr algn="r"/>
            <a:endParaRPr lang="en-GB" sz="800" dirty="0">
              <a:solidFill>
                <a:schemeClr val="tx2"/>
              </a:solidFill>
            </a:endParaRPr>
          </a:p>
        </p:txBody>
      </p:sp>
      <p:sp>
        <p:nvSpPr>
          <p:cNvPr id="6" name="TextBox 5">
            <a:extLst>
              <a:ext uri="{FF2B5EF4-FFF2-40B4-BE49-F238E27FC236}">
                <a16:creationId xmlns:a16="http://schemas.microsoft.com/office/drawing/2014/main" id="{0F2B1EE6-D057-4985-BF4F-6D53EFFE9ACF}"/>
              </a:ext>
            </a:extLst>
          </p:cNvPr>
          <p:cNvSpPr txBox="1"/>
          <p:nvPr userDrawn="1">
            <p:custDataLst>
              <p:tags r:id="rId3"/>
            </p:custDataLst>
          </p:nvPr>
        </p:nvSpPr>
        <p:spPr>
          <a:xfrm>
            <a:off x="10692000" y="828000"/>
            <a:ext cx="1080000" cy="327600"/>
          </a:xfrm>
          <a:prstGeom prst="rect">
            <a:avLst/>
          </a:prstGeom>
          <a:noFill/>
        </p:spPr>
        <p:txBody>
          <a:bodyPr vert="horz" wrap="square" lIns="0" tIns="0" rIns="0" bIns="0" rtlCol="0">
            <a:noAutofit/>
          </a:bodyPr>
          <a:lstStyle/>
          <a:p>
            <a:pPr algn="r"/>
            <a:endParaRPr lang="en-GB" sz="800" dirty="0">
              <a:solidFill>
                <a:srgbClr val="FC515B"/>
              </a:solidFill>
            </a:endParaRPr>
          </a:p>
        </p:txBody>
      </p:sp>
    </p:spTree>
    <p:extLst>
      <p:ext uri="{BB962C8B-B14F-4D97-AF65-F5344CB8AC3E}">
        <p14:creationId xmlns:p14="http://schemas.microsoft.com/office/powerpoint/2010/main" val="3097824322"/>
      </p:ext>
    </p:extLst>
  </p:cSld>
  <p:clrMapOvr>
    <a:masterClrMapping/>
  </p:clrMapOvr>
</p:sldLayout>
</file>

<file path=ppt/slideLayouts/slideLayout4.xml><?xml version="1.0" encoding="utf-8"?>
<p:sldLayout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reserve="1" userDrawn="1">
  <p:cSld name="Title and Content Lar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E1AEAA-BC90-462D-9865-090FD9DC0BF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1C84C2B-8F92-4A14-842C-74B5C238F54A}"/>
              </a:ext>
            </a:extLst>
          </p:cNvPr>
          <p:cNvSpPr>
            <a:spLocks noGrp="1"/>
          </p:cNvSpPr>
          <p:nvPr>
            <p:ph idx="1"/>
          </p:nvPr>
        </p:nvSpPr>
        <p:spPr>
          <a:xfrm>
            <a:off x="449264" y="1765299"/>
            <a:ext cx="8747998" cy="4364039"/>
          </a:xfrm>
        </p:spPr>
        <p:txBody>
          <a:bodyPr/>
          <a:lstStyle>
            <a:lvl1pPr>
              <a:defRPr sz="2600"/>
            </a:lvl1pPr>
            <a:lvl2pPr>
              <a:defRPr sz="2600"/>
            </a:lvl2pPr>
            <a:lvl3pPr>
              <a:defRPr sz="2600"/>
            </a:lvl3pPr>
            <a:lvl4pPr>
              <a:defRPr sz="2600"/>
            </a:lvl4pPr>
            <a:lvl5pPr>
              <a:defRPr sz="2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Text Placeholder 7">
            <a:extLst>
              <a:ext uri="{FF2B5EF4-FFF2-40B4-BE49-F238E27FC236}">
                <a16:creationId xmlns:a16="http://schemas.microsoft.com/office/drawing/2014/main" id="{C78C7AB9-38D0-43F6-A44C-DCA6F83F76EA}"/>
              </a:ext>
            </a:extLst>
          </p:cNvPr>
          <p:cNvSpPr>
            <a:spLocks noGrp="1"/>
          </p:cNvSpPr>
          <p:nvPr>
            <p:ph type="body" sz="quarter" idx="13"/>
          </p:nvPr>
        </p:nvSpPr>
        <p:spPr>
          <a:xfrm>
            <a:off x="449263" y="874801"/>
            <a:ext cx="5646737" cy="442826"/>
          </a:xfrm>
        </p:spPr>
        <p:txBody>
          <a:bodyPr/>
          <a:lstStyle>
            <a:lvl1pPr>
              <a:defRPr sz="2800">
                <a:solidFill>
                  <a:srgbClr val="303030"/>
                </a:solidFill>
                <a:latin typeface="+mn-lt"/>
              </a:defRPr>
            </a:lvl1pPr>
          </a:lstStyle>
          <a:p>
            <a:pPr lvl="0"/>
            <a:r>
              <a:rPr lang="en-US"/>
              <a:t>Click to edit Master text styles</a:t>
            </a:r>
          </a:p>
        </p:txBody>
      </p:sp>
      <p:sp>
        <p:nvSpPr>
          <p:cNvPr id="12" name="Slide Number Placeholder 5">
            <a:extLst>
              <a:ext uri="{FF2B5EF4-FFF2-40B4-BE49-F238E27FC236}">
                <a16:creationId xmlns:a16="http://schemas.microsoft.com/office/drawing/2014/main" id="{FF60D2B9-036F-4674-97A5-8AD8A55561F8}"/>
              </a:ext>
            </a:extLst>
          </p:cNvPr>
          <p:cNvSpPr>
            <a:spLocks noGrp="1"/>
          </p:cNvSpPr>
          <p:nvPr>
            <p:ph type="sldNum" sz="quarter" idx="4"/>
          </p:nvPr>
        </p:nvSpPr>
        <p:spPr>
          <a:xfrm>
            <a:off x="11419242" y="6480000"/>
            <a:ext cx="321908" cy="246810"/>
          </a:xfrm>
          <a:prstGeom prst="rect">
            <a:avLst/>
          </a:prstGeom>
        </p:spPr>
        <p:txBody>
          <a:bodyPr vert="horz" lIns="0" tIns="0" rIns="0" bIns="0" rtlCol="0" anchor="b">
            <a:noAutofit/>
          </a:bodyPr>
          <a:lstStyle>
            <a:lvl1pPr algn="r">
              <a:lnSpc>
                <a:spcPct val="90000"/>
              </a:lnSpc>
              <a:defRPr sz="1200">
                <a:solidFill>
                  <a:srgbClr val="303030"/>
                </a:solidFill>
              </a:defRPr>
            </a:lvl1pPr>
          </a:lstStyle>
          <a:p>
            <a:fld id="{AE40F04C-0113-48AC-B208-C432829543B5}" type="slidenum">
              <a:rPr lang="en-GB" smtClean="0"/>
              <a:pPr/>
              <a:t>‹#›</a:t>
            </a:fld>
            <a:endParaRPr lang="en-GB" dirty="0"/>
          </a:p>
        </p:txBody>
      </p:sp>
      <p:sp>
        <p:nvSpPr>
          <p:cNvPr id="6" name="Text Placeholder 13">
            <a:extLst>
              <a:ext uri="{FF2B5EF4-FFF2-40B4-BE49-F238E27FC236}">
                <a16:creationId xmlns:a16="http://schemas.microsoft.com/office/drawing/2014/main" id="{AB2DB37C-6CCD-4542-A08A-0D7DD0A4A7EC}"/>
              </a:ext>
            </a:extLst>
          </p:cNvPr>
          <p:cNvSpPr>
            <a:spLocks noGrp="1"/>
          </p:cNvSpPr>
          <p:nvPr>
            <p:ph type="body" sz="quarter" idx="56" hasCustomPrompt="1"/>
          </p:nvPr>
        </p:nvSpPr>
        <p:spPr>
          <a:xfrm>
            <a:off x="10472400" y="478800"/>
            <a:ext cx="1443600" cy="169920"/>
          </a:xfrm>
          <a:ln>
            <a:noFill/>
          </a:ln>
        </p:spPr>
        <p:txBody>
          <a:bodyPr lIns="0" anchor="ctr" anchorCtr="0">
            <a:noAutofit/>
          </a:bodyPr>
          <a:lstStyle>
            <a:lvl1pPr>
              <a:defRPr sz="1200">
                <a:solidFill>
                  <a:srgbClr val="000000"/>
                </a:solidFill>
                <a:latin typeface="+mn-lt"/>
              </a:defRPr>
            </a:lvl1pPr>
          </a:lstStyle>
          <a:p>
            <a:pPr lvl="0"/>
            <a:r>
              <a:rPr lang="en-GB" dirty="0"/>
              <a:t>Section title name</a:t>
            </a:r>
          </a:p>
        </p:txBody>
      </p:sp>
      <p:sp>
        <p:nvSpPr>
          <p:cNvPr id="7" name="Text Placeholder 15">
            <a:extLst>
              <a:ext uri="{FF2B5EF4-FFF2-40B4-BE49-F238E27FC236}">
                <a16:creationId xmlns:a16="http://schemas.microsoft.com/office/drawing/2014/main" id="{E1148970-689F-4A1B-8747-FD70E9A8F19E}"/>
              </a:ext>
            </a:extLst>
          </p:cNvPr>
          <p:cNvSpPr>
            <a:spLocks noGrp="1"/>
          </p:cNvSpPr>
          <p:nvPr>
            <p:ph type="body" sz="quarter" idx="57" hasCustomPrompt="1"/>
          </p:nvPr>
        </p:nvSpPr>
        <p:spPr>
          <a:xfrm>
            <a:off x="10471200" y="662400"/>
            <a:ext cx="1720800" cy="21600"/>
          </a:xfrm>
          <a:solidFill>
            <a:srgbClr val="FC515B"/>
          </a:solidFill>
          <a:ln>
            <a:solidFill>
              <a:srgbClr val="FC515B"/>
            </a:solidFill>
          </a:ln>
        </p:spPr>
        <p:txBody>
          <a:bodyPr>
            <a:noAutofit/>
          </a:bodyPr>
          <a:lstStyle>
            <a:lvl1pPr>
              <a:defRPr sz="100">
                <a:ln>
                  <a:noFill/>
                </a:ln>
                <a:noFill/>
              </a:defRPr>
            </a:lvl1pPr>
          </a:lstStyle>
          <a:p>
            <a:pPr lvl="0"/>
            <a:r>
              <a:rPr lang="en-GB" dirty="0"/>
              <a:t>Line Placeholder</a:t>
            </a:r>
          </a:p>
        </p:txBody>
      </p:sp>
      <p:sp>
        <p:nvSpPr>
          <p:cNvPr id="8" name="Picture Placeholder 13">
            <a:extLst>
              <a:ext uri="{FF2B5EF4-FFF2-40B4-BE49-F238E27FC236}">
                <a16:creationId xmlns:a16="http://schemas.microsoft.com/office/drawing/2014/main" id="{BBB19948-9BA5-49B3-999E-A6E8898D3486}"/>
              </a:ext>
            </a:extLst>
          </p:cNvPr>
          <p:cNvSpPr>
            <a:spLocks noGrp="1"/>
          </p:cNvSpPr>
          <p:nvPr>
            <p:ph type="pic" sz="quarter" idx="58"/>
          </p:nvPr>
        </p:nvSpPr>
        <p:spPr>
          <a:xfrm>
            <a:off x="10170000" y="453600"/>
            <a:ext cx="154800" cy="248400"/>
          </a:xfrm>
          <a:blipFill>
            <a:blip r:embed="rId2"/>
            <a:stretch>
              <a:fillRect/>
            </a:stretch>
          </a:blipFill>
        </p:spPr>
        <p:txBody>
          <a:bodyPr/>
          <a:lstStyle>
            <a:lvl1pPr>
              <a:defRPr sz="100">
                <a:noFill/>
              </a:defRPr>
            </a:lvl1pPr>
          </a:lstStyle>
          <a:p>
            <a:r>
              <a:rPr lang="en-US"/>
              <a:t>Click icon to add picture</a:t>
            </a:r>
            <a:endParaRPr lang="en-GB" dirty="0"/>
          </a:p>
        </p:txBody>
      </p:sp>
    </p:spTree>
    <p:extLst>
      <p:ext uri="{BB962C8B-B14F-4D97-AF65-F5344CB8AC3E}">
        <p14:creationId xmlns:p14="http://schemas.microsoft.com/office/powerpoint/2010/main" val="2326796166"/>
      </p:ext>
    </p:extLst>
  </p:cSld>
  <p:clrMapOvr>
    <a:masterClrMapping/>
  </p:clrMapOvr>
</p:sldLayout>
</file>

<file path=ppt/slideLayouts/slideLayout40.xml><?xml version="1.0" encoding="utf-8"?>
<p:sldLayout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showMasterSp="0" preserve="1" userDrawn="1">
  <p:cSld name="White divider 1">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4" name="Text Placeholder 10">
            <a:extLst>
              <a:ext uri="{FF2B5EF4-FFF2-40B4-BE49-F238E27FC236}">
                <a16:creationId xmlns:a16="http://schemas.microsoft.com/office/drawing/2014/main" id="{9060E9D7-C5D5-45F1-AAF0-86FB83FB217F}"/>
              </a:ext>
            </a:extLst>
          </p:cNvPr>
          <p:cNvSpPr>
            <a:spLocks noGrp="1"/>
          </p:cNvSpPr>
          <p:nvPr>
            <p:ph type="body" sz="quarter" idx="13" hasCustomPrompt="1"/>
          </p:nvPr>
        </p:nvSpPr>
        <p:spPr>
          <a:xfrm>
            <a:off x="449261" y="3318734"/>
            <a:ext cx="5580000" cy="2810604"/>
          </a:xfrm>
        </p:spPr>
        <p:txBody>
          <a:bodyPr anchor="t"/>
          <a:lstStyle>
            <a:lvl1pPr>
              <a:lnSpc>
                <a:spcPct val="100000"/>
              </a:lnSpc>
              <a:defRPr sz="3500">
                <a:solidFill>
                  <a:srgbClr val="303030"/>
                </a:solidFill>
                <a:latin typeface="+mn-lt"/>
              </a:defRPr>
            </a:lvl1pPr>
            <a:lvl2pPr>
              <a:lnSpc>
                <a:spcPct val="100000"/>
              </a:lnSpc>
              <a:defRPr sz="3500">
                <a:solidFill>
                  <a:schemeClr val="bg1"/>
                </a:solidFill>
                <a:latin typeface="+mn-lt"/>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Divider Title</a:t>
            </a:r>
          </a:p>
        </p:txBody>
      </p:sp>
      <p:sp>
        <p:nvSpPr>
          <p:cNvPr id="5" name="Title 1">
            <a:extLst>
              <a:ext uri="{FF2B5EF4-FFF2-40B4-BE49-F238E27FC236}">
                <a16:creationId xmlns:a16="http://schemas.microsoft.com/office/drawing/2014/main" id="{5BA897D3-2378-4040-97D3-44AF4CE6BAE8}"/>
              </a:ext>
            </a:extLst>
          </p:cNvPr>
          <p:cNvSpPr>
            <a:spLocks noGrp="1"/>
          </p:cNvSpPr>
          <p:nvPr>
            <p:ph type="title"/>
          </p:nvPr>
        </p:nvSpPr>
        <p:spPr>
          <a:xfrm>
            <a:off x="449263" y="450000"/>
            <a:ext cx="5580000" cy="2866296"/>
          </a:xfrm>
        </p:spPr>
        <p:txBody>
          <a:bodyPr anchor="b"/>
          <a:lstStyle>
            <a:lvl1pPr>
              <a:defRPr sz="3900">
                <a:solidFill>
                  <a:srgbClr val="FC515B"/>
                </a:solidFill>
              </a:defRPr>
            </a:lvl1pPr>
          </a:lstStyle>
          <a:p>
            <a:r>
              <a:rPr lang="en-US" dirty="0"/>
              <a:t>Click to edit Master title style</a:t>
            </a:r>
            <a:endParaRPr lang="en-GB" dirty="0"/>
          </a:p>
        </p:txBody>
      </p:sp>
      <p:pic>
        <p:nvPicPr>
          <p:cNvPr id="8" name="Picture 7">
            <a:extLst>
              <a:ext uri="{FF2B5EF4-FFF2-40B4-BE49-F238E27FC236}">
                <a16:creationId xmlns:a16="http://schemas.microsoft.com/office/drawing/2014/main" id="{00F695AE-C671-5CBB-CA5E-789977FEEF2E}"/>
              </a:ext>
            </a:extLst>
          </p:cNvPr>
          <p:cNvPicPr>
            <a:picLocks noChangeAspect="1"/>
          </p:cNvPicPr>
          <p:nvPr userDrawn="1">
            <p:custDataLst>
              <p:tags r:id="rId1"/>
            </p:custDataLst>
          </p:nvPr>
        </p:nvPicPr>
        <p:blipFill>
          <a:blip r:embed="rId6">
            <a:extLst>
              <a:ext uri="{28A0092B-C50C-407E-A947-70E740481C1C}">
                <a14:useLocalDpi xmlns:a14="http://schemas.microsoft.com/office/drawing/2010/main" val="0"/>
              </a:ext>
            </a:extLst>
          </a:blip>
          <a:stretch>
            <a:fillRect/>
          </a:stretch>
        </p:blipFill>
        <p:spPr bwMode="auto">
          <a:xfrm>
            <a:off x="10598400" y="453600"/>
            <a:ext cx="1144800" cy="330584"/>
          </a:xfrm>
          <a:prstGeom prst="rect">
            <a:avLst/>
          </a:prstGeom>
        </p:spPr>
      </p:pic>
      <p:sp>
        <p:nvSpPr>
          <p:cNvPr id="3" name="TextBox 2">
            <a:extLst>
              <a:ext uri="{FF2B5EF4-FFF2-40B4-BE49-F238E27FC236}">
                <a16:creationId xmlns:a16="http://schemas.microsoft.com/office/drawing/2014/main" id="{39616848-9420-42C1-9BC6-99E2C1EA2C9B}"/>
              </a:ext>
            </a:extLst>
          </p:cNvPr>
          <p:cNvSpPr txBox="1"/>
          <p:nvPr userDrawn="1">
            <p:custDataLst>
              <p:tags r:id="rId2"/>
            </p:custDataLst>
          </p:nvPr>
        </p:nvSpPr>
        <p:spPr>
          <a:xfrm>
            <a:off x="9266400" y="439200"/>
            <a:ext cx="2325600" cy="327600"/>
          </a:xfrm>
          <a:prstGeom prst="rect">
            <a:avLst/>
          </a:prstGeom>
          <a:noFill/>
        </p:spPr>
        <p:txBody>
          <a:bodyPr vert="horz" wrap="square" lIns="0" tIns="0" rIns="0" bIns="0" rtlCol="0">
            <a:noAutofit/>
          </a:bodyPr>
          <a:lstStyle/>
          <a:p>
            <a:pPr algn="r"/>
            <a:endParaRPr lang="en-GB" sz="800" dirty="0">
              <a:solidFill>
                <a:schemeClr val="tx2"/>
              </a:solidFill>
            </a:endParaRPr>
          </a:p>
        </p:txBody>
      </p:sp>
      <p:sp>
        <p:nvSpPr>
          <p:cNvPr id="7" name="TextBox 6">
            <a:extLst>
              <a:ext uri="{FF2B5EF4-FFF2-40B4-BE49-F238E27FC236}">
                <a16:creationId xmlns:a16="http://schemas.microsoft.com/office/drawing/2014/main" id="{FB78A07B-DD72-49C2-8327-63CB11296731}"/>
              </a:ext>
            </a:extLst>
          </p:cNvPr>
          <p:cNvSpPr txBox="1"/>
          <p:nvPr userDrawn="1">
            <p:custDataLst>
              <p:tags r:id="rId3"/>
            </p:custDataLst>
          </p:nvPr>
        </p:nvSpPr>
        <p:spPr>
          <a:xfrm>
            <a:off x="10692000" y="828000"/>
            <a:ext cx="1080000" cy="327600"/>
          </a:xfrm>
          <a:prstGeom prst="rect">
            <a:avLst/>
          </a:prstGeom>
          <a:noFill/>
        </p:spPr>
        <p:txBody>
          <a:bodyPr vert="horz" wrap="square" lIns="0" tIns="0" rIns="0" bIns="0" rtlCol="0">
            <a:noAutofit/>
          </a:bodyPr>
          <a:lstStyle/>
          <a:p>
            <a:pPr algn="r"/>
            <a:endParaRPr lang="en-GB" sz="800" dirty="0">
              <a:solidFill>
                <a:srgbClr val="FC515B"/>
              </a:solidFill>
            </a:endParaRPr>
          </a:p>
        </p:txBody>
      </p:sp>
    </p:spTree>
    <p:extLst>
      <p:ext uri="{BB962C8B-B14F-4D97-AF65-F5344CB8AC3E}">
        <p14:creationId xmlns:p14="http://schemas.microsoft.com/office/powerpoint/2010/main" val="234460812"/>
      </p:ext>
    </p:extLst>
  </p:cSld>
  <p:clrMapOvr>
    <a:masterClrMapping/>
  </p:clrMapOvr>
</p:sldLayout>
</file>

<file path=ppt/slideLayouts/slideLayout41.xml><?xml version="1.0" encoding="utf-8"?>
<p:sldLayout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showMasterSp="0" preserve="1" userDrawn="1">
  <p:cSld name="White divider 2">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4" name="Text Placeholder 10">
            <a:extLst>
              <a:ext uri="{FF2B5EF4-FFF2-40B4-BE49-F238E27FC236}">
                <a16:creationId xmlns:a16="http://schemas.microsoft.com/office/drawing/2014/main" id="{9060E9D7-C5D5-45F1-AAF0-86FB83FB217F}"/>
              </a:ext>
            </a:extLst>
          </p:cNvPr>
          <p:cNvSpPr>
            <a:spLocks noGrp="1"/>
          </p:cNvSpPr>
          <p:nvPr>
            <p:ph type="body" sz="quarter" idx="13" hasCustomPrompt="1"/>
          </p:nvPr>
        </p:nvSpPr>
        <p:spPr>
          <a:xfrm>
            <a:off x="449261" y="3318734"/>
            <a:ext cx="5580000" cy="2810604"/>
          </a:xfrm>
        </p:spPr>
        <p:txBody>
          <a:bodyPr anchor="t"/>
          <a:lstStyle>
            <a:lvl1pPr>
              <a:lnSpc>
                <a:spcPct val="100000"/>
              </a:lnSpc>
              <a:defRPr sz="3500">
                <a:solidFill>
                  <a:srgbClr val="303030"/>
                </a:solidFill>
                <a:latin typeface="+mn-lt"/>
              </a:defRPr>
            </a:lvl1pPr>
            <a:lvl2pPr>
              <a:lnSpc>
                <a:spcPct val="100000"/>
              </a:lnSpc>
              <a:defRPr sz="3500">
                <a:solidFill>
                  <a:schemeClr val="bg1"/>
                </a:solidFill>
                <a:latin typeface="+mn-lt"/>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Divider Title</a:t>
            </a:r>
          </a:p>
        </p:txBody>
      </p:sp>
      <p:sp>
        <p:nvSpPr>
          <p:cNvPr id="5" name="Title 1">
            <a:extLst>
              <a:ext uri="{FF2B5EF4-FFF2-40B4-BE49-F238E27FC236}">
                <a16:creationId xmlns:a16="http://schemas.microsoft.com/office/drawing/2014/main" id="{5BA897D3-2378-4040-97D3-44AF4CE6BAE8}"/>
              </a:ext>
            </a:extLst>
          </p:cNvPr>
          <p:cNvSpPr>
            <a:spLocks noGrp="1"/>
          </p:cNvSpPr>
          <p:nvPr>
            <p:ph type="title"/>
          </p:nvPr>
        </p:nvSpPr>
        <p:spPr>
          <a:xfrm>
            <a:off x="449263" y="450000"/>
            <a:ext cx="5580000" cy="2866296"/>
          </a:xfrm>
        </p:spPr>
        <p:txBody>
          <a:bodyPr anchor="b"/>
          <a:lstStyle>
            <a:lvl1pPr>
              <a:defRPr sz="3900">
                <a:solidFill>
                  <a:srgbClr val="FC515B"/>
                </a:solidFill>
              </a:defRPr>
            </a:lvl1pPr>
          </a:lstStyle>
          <a:p>
            <a:r>
              <a:rPr lang="en-US" dirty="0"/>
              <a:t>Click to edit Master title style</a:t>
            </a:r>
            <a:endParaRPr lang="en-GB" dirty="0"/>
          </a:p>
        </p:txBody>
      </p:sp>
      <p:pic>
        <p:nvPicPr>
          <p:cNvPr id="7" name="Picture 6">
            <a:extLst>
              <a:ext uri="{FF2B5EF4-FFF2-40B4-BE49-F238E27FC236}">
                <a16:creationId xmlns:a16="http://schemas.microsoft.com/office/drawing/2014/main" id="{AA6C9894-E129-6526-76B5-08558BD61D7E}"/>
              </a:ext>
            </a:extLst>
          </p:cNvPr>
          <p:cNvPicPr>
            <a:picLocks noChangeAspect="1"/>
          </p:cNvPicPr>
          <p:nvPr userDrawn="1">
            <p:custDataLst>
              <p:tags r:id="rId1"/>
            </p:custDataLst>
          </p:nvPr>
        </p:nvPicPr>
        <p:blipFill>
          <a:blip r:embed="rId6">
            <a:extLst>
              <a:ext uri="{28A0092B-C50C-407E-A947-70E740481C1C}">
                <a14:useLocalDpi xmlns:a14="http://schemas.microsoft.com/office/drawing/2010/main" val="0"/>
              </a:ext>
            </a:extLst>
          </a:blip>
          <a:stretch>
            <a:fillRect/>
          </a:stretch>
        </p:blipFill>
        <p:spPr bwMode="auto">
          <a:xfrm>
            <a:off x="10598400" y="453600"/>
            <a:ext cx="1144800" cy="330584"/>
          </a:xfrm>
          <a:prstGeom prst="rect">
            <a:avLst/>
          </a:prstGeom>
        </p:spPr>
      </p:pic>
      <p:sp>
        <p:nvSpPr>
          <p:cNvPr id="3" name="TextBox 2">
            <a:extLst>
              <a:ext uri="{FF2B5EF4-FFF2-40B4-BE49-F238E27FC236}">
                <a16:creationId xmlns:a16="http://schemas.microsoft.com/office/drawing/2014/main" id="{39616848-9420-42C1-9BC6-99E2C1EA2C9B}"/>
              </a:ext>
            </a:extLst>
          </p:cNvPr>
          <p:cNvSpPr txBox="1"/>
          <p:nvPr userDrawn="1">
            <p:custDataLst>
              <p:tags r:id="rId2"/>
            </p:custDataLst>
          </p:nvPr>
        </p:nvSpPr>
        <p:spPr>
          <a:xfrm>
            <a:off x="9266400" y="439200"/>
            <a:ext cx="2325600" cy="327600"/>
          </a:xfrm>
          <a:prstGeom prst="rect">
            <a:avLst/>
          </a:prstGeom>
          <a:noFill/>
        </p:spPr>
        <p:txBody>
          <a:bodyPr vert="horz" wrap="square" lIns="0" tIns="0" rIns="0" bIns="0" rtlCol="0">
            <a:noAutofit/>
          </a:bodyPr>
          <a:lstStyle/>
          <a:p>
            <a:pPr algn="r"/>
            <a:endParaRPr lang="en-GB" sz="800" dirty="0">
              <a:solidFill>
                <a:schemeClr val="tx2"/>
              </a:solidFill>
            </a:endParaRPr>
          </a:p>
        </p:txBody>
      </p:sp>
      <p:sp>
        <p:nvSpPr>
          <p:cNvPr id="8" name="TextBox 7">
            <a:extLst>
              <a:ext uri="{FF2B5EF4-FFF2-40B4-BE49-F238E27FC236}">
                <a16:creationId xmlns:a16="http://schemas.microsoft.com/office/drawing/2014/main" id="{E8A66980-D0C9-4864-970E-34FB0E0AFF70}"/>
              </a:ext>
            </a:extLst>
          </p:cNvPr>
          <p:cNvSpPr txBox="1"/>
          <p:nvPr userDrawn="1">
            <p:custDataLst>
              <p:tags r:id="rId3"/>
            </p:custDataLst>
          </p:nvPr>
        </p:nvSpPr>
        <p:spPr>
          <a:xfrm>
            <a:off x="10692000" y="828000"/>
            <a:ext cx="1080000" cy="327600"/>
          </a:xfrm>
          <a:prstGeom prst="rect">
            <a:avLst/>
          </a:prstGeom>
          <a:noFill/>
        </p:spPr>
        <p:txBody>
          <a:bodyPr vert="horz" wrap="square" lIns="0" tIns="0" rIns="0" bIns="0" rtlCol="0">
            <a:noAutofit/>
          </a:bodyPr>
          <a:lstStyle/>
          <a:p>
            <a:pPr algn="r"/>
            <a:endParaRPr lang="en-GB" sz="800" dirty="0">
              <a:solidFill>
                <a:srgbClr val="FC515B"/>
              </a:solidFill>
            </a:endParaRPr>
          </a:p>
        </p:txBody>
      </p:sp>
    </p:spTree>
    <p:extLst>
      <p:ext uri="{BB962C8B-B14F-4D97-AF65-F5344CB8AC3E}">
        <p14:creationId xmlns:p14="http://schemas.microsoft.com/office/powerpoint/2010/main" val="3273956104"/>
      </p:ext>
    </p:extLst>
  </p:cSld>
  <p:clrMapOvr>
    <a:masterClrMapping/>
  </p:clrMapOvr>
</p:sldLayout>
</file>

<file path=ppt/slideLayouts/slideLayout42.xml><?xml version="1.0" encoding="utf-8"?>
<p:sldLayout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showMasterSp="0" preserve="1" userDrawn="1">
  <p:cSld name="White divider 3">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4" name="Text Placeholder 10">
            <a:extLst>
              <a:ext uri="{FF2B5EF4-FFF2-40B4-BE49-F238E27FC236}">
                <a16:creationId xmlns:a16="http://schemas.microsoft.com/office/drawing/2014/main" id="{9060E9D7-C5D5-45F1-AAF0-86FB83FB217F}"/>
              </a:ext>
            </a:extLst>
          </p:cNvPr>
          <p:cNvSpPr>
            <a:spLocks noGrp="1"/>
          </p:cNvSpPr>
          <p:nvPr>
            <p:ph type="body" sz="quarter" idx="13" hasCustomPrompt="1"/>
          </p:nvPr>
        </p:nvSpPr>
        <p:spPr>
          <a:xfrm>
            <a:off x="449261" y="3318734"/>
            <a:ext cx="5580000" cy="2810604"/>
          </a:xfrm>
        </p:spPr>
        <p:txBody>
          <a:bodyPr anchor="t"/>
          <a:lstStyle>
            <a:lvl1pPr>
              <a:lnSpc>
                <a:spcPct val="100000"/>
              </a:lnSpc>
              <a:defRPr sz="3500">
                <a:solidFill>
                  <a:srgbClr val="303030"/>
                </a:solidFill>
                <a:latin typeface="+mn-lt"/>
              </a:defRPr>
            </a:lvl1pPr>
            <a:lvl2pPr>
              <a:lnSpc>
                <a:spcPct val="100000"/>
              </a:lnSpc>
              <a:defRPr sz="3500">
                <a:solidFill>
                  <a:schemeClr val="bg1"/>
                </a:solidFill>
                <a:latin typeface="+mn-lt"/>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Divider Title</a:t>
            </a:r>
          </a:p>
        </p:txBody>
      </p:sp>
      <p:sp>
        <p:nvSpPr>
          <p:cNvPr id="5" name="Title 1">
            <a:extLst>
              <a:ext uri="{FF2B5EF4-FFF2-40B4-BE49-F238E27FC236}">
                <a16:creationId xmlns:a16="http://schemas.microsoft.com/office/drawing/2014/main" id="{5BA897D3-2378-4040-97D3-44AF4CE6BAE8}"/>
              </a:ext>
            </a:extLst>
          </p:cNvPr>
          <p:cNvSpPr>
            <a:spLocks noGrp="1"/>
          </p:cNvSpPr>
          <p:nvPr>
            <p:ph type="title"/>
          </p:nvPr>
        </p:nvSpPr>
        <p:spPr>
          <a:xfrm>
            <a:off x="449263" y="450000"/>
            <a:ext cx="5580000" cy="2866296"/>
          </a:xfrm>
        </p:spPr>
        <p:txBody>
          <a:bodyPr anchor="b"/>
          <a:lstStyle>
            <a:lvl1pPr>
              <a:defRPr sz="3900">
                <a:solidFill>
                  <a:srgbClr val="FC515B"/>
                </a:solidFill>
              </a:defRPr>
            </a:lvl1pPr>
          </a:lstStyle>
          <a:p>
            <a:r>
              <a:rPr lang="en-US" dirty="0"/>
              <a:t>Click to edit Master title style</a:t>
            </a:r>
            <a:endParaRPr lang="en-GB" dirty="0"/>
          </a:p>
        </p:txBody>
      </p:sp>
      <p:pic>
        <p:nvPicPr>
          <p:cNvPr id="7" name="Picture 6">
            <a:extLst>
              <a:ext uri="{FF2B5EF4-FFF2-40B4-BE49-F238E27FC236}">
                <a16:creationId xmlns:a16="http://schemas.microsoft.com/office/drawing/2014/main" id="{8126EF7A-9E9F-DD7E-C695-C04AC1118926}"/>
              </a:ext>
            </a:extLst>
          </p:cNvPr>
          <p:cNvPicPr>
            <a:picLocks noChangeAspect="1"/>
          </p:cNvPicPr>
          <p:nvPr userDrawn="1">
            <p:custDataLst>
              <p:tags r:id="rId1"/>
            </p:custDataLst>
          </p:nvPr>
        </p:nvPicPr>
        <p:blipFill>
          <a:blip r:embed="rId6">
            <a:extLst>
              <a:ext uri="{28A0092B-C50C-407E-A947-70E740481C1C}">
                <a14:useLocalDpi xmlns:a14="http://schemas.microsoft.com/office/drawing/2010/main" val="0"/>
              </a:ext>
            </a:extLst>
          </a:blip>
          <a:stretch>
            <a:fillRect/>
          </a:stretch>
        </p:blipFill>
        <p:spPr bwMode="auto">
          <a:xfrm>
            <a:off x="10598400" y="453600"/>
            <a:ext cx="1144800" cy="330584"/>
          </a:xfrm>
          <a:prstGeom prst="rect">
            <a:avLst/>
          </a:prstGeom>
        </p:spPr>
      </p:pic>
      <p:sp>
        <p:nvSpPr>
          <p:cNvPr id="3" name="TextBox 2">
            <a:extLst>
              <a:ext uri="{FF2B5EF4-FFF2-40B4-BE49-F238E27FC236}">
                <a16:creationId xmlns:a16="http://schemas.microsoft.com/office/drawing/2014/main" id="{39616848-9420-42C1-9BC6-99E2C1EA2C9B}"/>
              </a:ext>
            </a:extLst>
          </p:cNvPr>
          <p:cNvSpPr txBox="1"/>
          <p:nvPr userDrawn="1">
            <p:custDataLst>
              <p:tags r:id="rId2"/>
            </p:custDataLst>
          </p:nvPr>
        </p:nvSpPr>
        <p:spPr>
          <a:xfrm>
            <a:off x="9266400" y="439200"/>
            <a:ext cx="2325600" cy="327600"/>
          </a:xfrm>
          <a:prstGeom prst="rect">
            <a:avLst/>
          </a:prstGeom>
          <a:noFill/>
        </p:spPr>
        <p:txBody>
          <a:bodyPr vert="horz" wrap="square" lIns="0" tIns="0" rIns="0" bIns="0" rtlCol="0">
            <a:noAutofit/>
          </a:bodyPr>
          <a:lstStyle/>
          <a:p>
            <a:pPr algn="r"/>
            <a:endParaRPr lang="en-GB" sz="800" dirty="0">
              <a:solidFill>
                <a:schemeClr val="tx2"/>
              </a:solidFill>
            </a:endParaRPr>
          </a:p>
        </p:txBody>
      </p:sp>
      <p:sp>
        <p:nvSpPr>
          <p:cNvPr id="8" name="TextBox 7">
            <a:extLst>
              <a:ext uri="{FF2B5EF4-FFF2-40B4-BE49-F238E27FC236}">
                <a16:creationId xmlns:a16="http://schemas.microsoft.com/office/drawing/2014/main" id="{C755100B-C0CC-4BFC-B34C-F46B590DCADD}"/>
              </a:ext>
            </a:extLst>
          </p:cNvPr>
          <p:cNvSpPr txBox="1"/>
          <p:nvPr userDrawn="1">
            <p:custDataLst>
              <p:tags r:id="rId3"/>
            </p:custDataLst>
          </p:nvPr>
        </p:nvSpPr>
        <p:spPr>
          <a:xfrm>
            <a:off x="10692000" y="828000"/>
            <a:ext cx="1080000" cy="327600"/>
          </a:xfrm>
          <a:prstGeom prst="rect">
            <a:avLst/>
          </a:prstGeom>
          <a:noFill/>
        </p:spPr>
        <p:txBody>
          <a:bodyPr vert="horz" wrap="square" lIns="0" tIns="0" rIns="0" bIns="0" rtlCol="0">
            <a:noAutofit/>
          </a:bodyPr>
          <a:lstStyle/>
          <a:p>
            <a:pPr algn="r"/>
            <a:endParaRPr lang="en-GB" sz="800" dirty="0">
              <a:solidFill>
                <a:srgbClr val="FC515B"/>
              </a:solidFill>
            </a:endParaRPr>
          </a:p>
        </p:txBody>
      </p:sp>
    </p:spTree>
    <p:extLst>
      <p:ext uri="{BB962C8B-B14F-4D97-AF65-F5344CB8AC3E}">
        <p14:creationId xmlns:p14="http://schemas.microsoft.com/office/powerpoint/2010/main" val="3045339359"/>
      </p:ext>
    </p:extLst>
  </p:cSld>
  <p:clrMapOvr>
    <a:masterClrMapping/>
  </p:clrMapOvr>
</p:sldLayout>
</file>

<file path=ppt/slideLayouts/slideLayout43.xml><?xml version="1.0" encoding="utf-8"?>
<p:sldLayout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showMasterSp="0" preserve="1" userDrawn="1">
  <p:cSld name="Mint divider bubbles">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4" name="Text Placeholder 10">
            <a:extLst>
              <a:ext uri="{FF2B5EF4-FFF2-40B4-BE49-F238E27FC236}">
                <a16:creationId xmlns:a16="http://schemas.microsoft.com/office/drawing/2014/main" id="{9060E9D7-C5D5-45F1-AAF0-86FB83FB217F}"/>
              </a:ext>
            </a:extLst>
          </p:cNvPr>
          <p:cNvSpPr>
            <a:spLocks noGrp="1"/>
          </p:cNvSpPr>
          <p:nvPr>
            <p:ph type="body" sz="quarter" idx="13" hasCustomPrompt="1"/>
          </p:nvPr>
        </p:nvSpPr>
        <p:spPr>
          <a:xfrm>
            <a:off x="449261" y="3318734"/>
            <a:ext cx="5580000" cy="2810604"/>
          </a:xfrm>
        </p:spPr>
        <p:txBody>
          <a:bodyPr anchor="t"/>
          <a:lstStyle>
            <a:lvl1pPr>
              <a:lnSpc>
                <a:spcPct val="100000"/>
              </a:lnSpc>
              <a:defRPr sz="3500">
                <a:solidFill>
                  <a:srgbClr val="303030"/>
                </a:solidFill>
                <a:latin typeface="+mn-lt"/>
              </a:defRPr>
            </a:lvl1pPr>
            <a:lvl2pPr>
              <a:lnSpc>
                <a:spcPct val="100000"/>
              </a:lnSpc>
              <a:defRPr sz="3500">
                <a:solidFill>
                  <a:schemeClr val="bg1"/>
                </a:solidFill>
                <a:latin typeface="+mn-lt"/>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Divider Title</a:t>
            </a:r>
          </a:p>
        </p:txBody>
      </p:sp>
      <p:sp>
        <p:nvSpPr>
          <p:cNvPr id="5" name="Title 1">
            <a:extLst>
              <a:ext uri="{FF2B5EF4-FFF2-40B4-BE49-F238E27FC236}">
                <a16:creationId xmlns:a16="http://schemas.microsoft.com/office/drawing/2014/main" id="{5BA897D3-2378-4040-97D3-44AF4CE6BAE8}"/>
              </a:ext>
            </a:extLst>
          </p:cNvPr>
          <p:cNvSpPr>
            <a:spLocks noGrp="1"/>
          </p:cNvSpPr>
          <p:nvPr>
            <p:ph type="title"/>
          </p:nvPr>
        </p:nvSpPr>
        <p:spPr>
          <a:xfrm>
            <a:off x="449263" y="450000"/>
            <a:ext cx="5580000" cy="2866296"/>
          </a:xfrm>
        </p:spPr>
        <p:txBody>
          <a:bodyPr anchor="b"/>
          <a:lstStyle>
            <a:lvl1pPr>
              <a:defRPr sz="3900">
                <a:solidFill>
                  <a:srgbClr val="303030"/>
                </a:solidFill>
              </a:defRPr>
            </a:lvl1pPr>
          </a:lstStyle>
          <a:p>
            <a:r>
              <a:rPr lang="en-US" dirty="0"/>
              <a:t>Click to edit Master title style</a:t>
            </a:r>
            <a:endParaRPr lang="en-GB" dirty="0"/>
          </a:p>
        </p:txBody>
      </p:sp>
      <p:pic>
        <p:nvPicPr>
          <p:cNvPr id="7" name="Picture 6">
            <a:extLst>
              <a:ext uri="{FF2B5EF4-FFF2-40B4-BE49-F238E27FC236}">
                <a16:creationId xmlns:a16="http://schemas.microsoft.com/office/drawing/2014/main" id="{2FB4BA6A-9FCB-D7AC-8D45-06F29C807FA7}"/>
              </a:ext>
            </a:extLst>
          </p:cNvPr>
          <p:cNvPicPr>
            <a:picLocks noChangeAspect="1"/>
          </p:cNvPicPr>
          <p:nvPr userDrawn="1">
            <p:custDataLst>
              <p:tags r:id="rId1"/>
            </p:custDataLst>
          </p:nvPr>
        </p:nvPicPr>
        <p:blipFill>
          <a:blip r:embed="rId6">
            <a:extLst>
              <a:ext uri="{28A0092B-C50C-407E-A947-70E740481C1C}">
                <a14:useLocalDpi xmlns:a14="http://schemas.microsoft.com/office/drawing/2010/main" val="0"/>
              </a:ext>
            </a:extLst>
          </a:blip>
          <a:stretch>
            <a:fillRect/>
          </a:stretch>
        </p:blipFill>
        <p:spPr bwMode="auto">
          <a:xfrm>
            <a:off x="10598400" y="453600"/>
            <a:ext cx="1144800" cy="330584"/>
          </a:xfrm>
          <a:prstGeom prst="rect">
            <a:avLst/>
          </a:prstGeom>
        </p:spPr>
      </p:pic>
      <p:sp>
        <p:nvSpPr>
          <p:cNvPr id="3" name="TextBox 2">
            <a:extLst>
              <a:ext uri="{FF2B5EF4-FFF2-40B4-BE49-F238E27FC236}">
                <a16:creationId xmlns:a16="http://schemas.microsoft.com/office/drawing/2014/main" id="{39616848-9420-42C1-9BC6-99E2C1EA2C9B}"/>
              </a:ext>
            </a:extLst>
          </p:cNvPr>
          <p:cNvSpPr txBox="1"/>
          <p:nvPr userDrawn="1">
            <p:custDataLst>
              <p:tags r:id="rId2"/>
            </p:custDataLst>
          </p:nvPr>
        </p:nvSpPr>
        <p:spPr>
          <a:xfrm>
            <a:off x="9266400" y="439200"/>
            <a:ext cx="2325600" cy="327600"/>
          </a:xfrm>
          <a:prstGeom prst="rect">
            <a:avLst/>
          </a:prstGeom>
          <a:noFill/>
        </p:spPr>
        <p:txBody>
          <a:bodyPr vert="horz" wrap="square" lIns="0" tIns="0" rIns="0" bIns="0" rtlCol="0">
            <a:noAutofit/>
          </a:bodyPr>
          <a:lstStyle/>
          <a:p>
            <a:pPr algn="r"/>
            <a:endParaRPr lang="en-GB" sz="800" dirty="0">
              <a:solidFill>
                <a:schemeClr val="tx2"/>
              </a:solidFill>
            </a:endParaRPr>
          </a:p>
        </p:txBody>
      </p:sp>
      <p:sp>
        <p:nvSpPr>
          <p:cNvPr id="8" name="TextBox 7">
            <a:extLst>
              <a:ext uri="{FF2B5EF4-FFF2-40B4-BE49-F238E27FC236}">
                <a16:creationId xmlns:a16="http://schemas.microsoft.com/office/drawing/2014/main" id="{94127F69-EB2A-490D-BC41-60C7D7111E31}"/>
              </a:ext>
            </a:extLst>
          </p:cNvPr>
          <p:cNvSpPr txBox="1"/>
          <p:nvPr userDrawn="1">
            <p:custDataLst>
              <p:tags r:id="rId3"/>
            </p:custDataLst>
          </p:nvPr>
        </p:nvSpPr>
        <p:spPr>
          <a:xfrm>
            <a:off x="10692000" y="828000"/>
            <a:ext cx="1080000" cy="327600"/>
          </a:xfrm>
          <a:prstGeom prst="rect">
            <a:avLst/>
          </a:prstGeom>
          <a:noFill/>
        </p:spPr>
        <p:txBody>
          <a:bodyPr vert="horz" wrap="square" lIns="0" tIns="0" rIns="0" bIns="0" rtlCol="0">
            <a:noAutofit/>
          </a:bodyPr>
          <a:lstStyle/>
          <a:p>
            <a:pPr algn="r"/>
            <a:endParaRPr lang="en-GB" sz="800" dirty="0">
              <a:solidFill>
                <a:srgbClr val="FC515B"/>
              </a:solidFill>
            </a:endParaRPr>
          </a:p>
        </p:txBody>
      </p:sp>
    </p:spTree>
    <p:extLst>
      <p:ext uri="{BB962C8B-B14F-4D97-AF65-F5344CB8AC3E}">
        <p14:creationId xmlns:p14="http://schemas.microsoft.com/office/powerpoint/2010/main" val="1591273926"/>
      </p:ext>
    </p:extLst>
  </p:cSld>
  <p:clrMapOvr>
    <a:masterClrMapping/>
  </p:clrMapOvr>
</p:sldLayout>
</file>

<file path=ppt/slideLayouts/slideLayout44.xml><?xml version="1.0" encoding="utf-8"?>
<p:sldLayout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showMasterSp="0" preserve="1" userDrawn="1">
  <p:cSld name="Blue divider bubbles">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4" name="Text Placeholder 10">
            <a:extLst>
              <a:ext uri="{FF2B5EF4-FFF2-40B4-BE49-F238E27FC236}">
                <a16:creationId xmlns:a16="http://schemas.microsoft.com/office/drawing/2014/main" id="{9060E9D7-C5D5-45F1-AAF0-86FB83FB217F}"/>
              </a:ext>
            </a:extLst>
          </p:cNvPr>
          <p:cNvSpPr>
            <a:spLocks noGrp="1"/>
          </p:cNvSpPr>
          <p:nvPr>
            <p:ph type="body" sz="quarter" idx="13" hasCustomPrompt="1"/>
          </p:nvPr>
        </p:nvSpPr>
        <p:spPr>
          <a:xfrm>
            <a:off x="449261" y="3318734"/>
            <a:ext cx="5580000" cy="2810604"/>
          </a:xfrm>
        </p:spPr>
        <p:txBody>
          <a:bodyPr anchor="t"/>
          <a:lstStyle>
            <a:lvl1pPr>
              <a:lnSpc>
                <a:spcPct val="100000"/>
              </a:lnSpc>
              <a:defRPr sz="3500">
                <a:solidFill>
                  <a:srgbClr val="303030"/>
                </a:solidFill>
                <a:latin typeface="+mn-lt"/>
              </a:defRPr>
            </a:lvl1pPr>
            <a:lvl2pPr>
              <a:lnSpc>
                <a:spcPct val="100000"/>
              </a:lnSpc>
              <a:defRPr sz="3500">
                <a:solidFill>
                  <a:schemeClr val="bg1"/>
                </a:solidFill>
                <a:latin typeface="+mn-lt"/>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Divider Title</a:t>
            </a:r>
          </a:p>
        </p:txBody>
      </p:sp>
      <p:sp>
        <p:nvSpPr>
          <p:cNvPr id="5" name="Title 1">
            <a:extLst>
              <a:ext uri="{FF2B5EF4-FFF2-40B4-BE49-F238E27FC236}">
                <a16:creationId xmlns:a16="http://schemas.microsoft.com/office/drawing/2014/main" id="{5BA897D3-2378-4040-97D3-44AF4CE6BAE8}"/>
              </a:ext>
            </a:extLst>
          </p:cNvPr>
          <p:cNvSpPr>
            <a:spLocks noGrp="1"/>
          </p:cNvSpPr>
          <p:nvPr>
            <p:ph type="title"/>
          </p:nvPr>
        </p:nvSpPr>
        <p:spPr>
          <a:xfrm>
            <a:off x="449263" y="450000"/>
            <a:ext cx="5580000" cy="2866296"/>
          </a:xfrm>
        </p:spPr>
        <p:txBody>
          <a:bodyPr anchor="b"/>
          <a:lstStyle>
            <a:lvl1pPr>
              <a:defRPr sz="3900">
                <a:solidFill>
                  <a:srgbClr val="303030"/>
                </a:solidFill>
              </a:defRPr>
            </a:lvl1pPr>
          </a:lstStyle>
          <a:p>
            <a:r>
              <a:rPr lang="en-US" dirty="0"/>
              <a:t>Click to edit Master title style</a:t>
            </a:r>
            <a:endParaRPr lang="en-GB" dirty="0"/>
          </a:p>
        </p:txBody>
      </p:sp>
      <p:pic>
        <p:nvPicPr>
          <p:cNvPr id="7" name="Picture 6">
            <a:extLst>
              <a:ext uri="{FF2B5EF4-FFF2-40B4-BE49-F238E27FC236}">
                <a16:creationId xmlns:a16="http://schemas.microsoft.com/office/drawing/2014/main" id="{DCFD967F-A044-33C9-777E-756AD9140FAB}"/>
              </a:ext>
            </a:extLst>
          </p:cNvPr>
          <p:cNvPicPr>
            <a:picLocks noChangeAspect="1"/>
          </p:cNvPicPr>
          <p:nvPr userDrawn="1">
            <p:custDataLst>
              <p:tags r:id="rId1"/>
            </p:custDataLst>
          </p:nvPr>
        </p:nvPicPr>
        <p:blipFill>
          <a:blip r:embed="rId6">
            <a:extLst>
              <a:ext uri="{28A0092B-C50C-407E-A947-70E740481C1C}">
                <a14:useLocalDpi xmlns:a14="http://schemas.microsoft.com/office/drawing/2010/main" val="0"/>
              </a:ext>
            </a:extLst>
          </a:blip>
          <a:stretch>
            <a:fillRect/>
          </a:stretch>
        </p:blipFill>
        <p:spPr bwMode="auto">
          <a:xfrm>
            <a:off x="10598400" y="453600"/>
            <a:ext cx="1144800" cy="330584"/>
          </a:xfrm>
          <a:prstGeom prst="rect">
            <a:avLst/>
          </a:prstGeom>
        </p:spPr>
      </p:pic>
      <p:sp>
        <p:nvSpPr>
          <p:cNvPr id="3" name="TextBox 2">
            <a:extLst>
              <a:ext uri="{FF2B5EF4-FFF2-40B4-BE49-F238E27FC236}">
                <a16:creationId xmlns:a16="http://schemas.microsoft.com/office/drawing/2014/main" id="{39616848-9420-42C1-9BC6-99E2C1EA2C9B}"/>
              </a:ext>
            </a:extLst>
          </p:cNvPr>
          <p:cNvSpPr txBox="1"/>
          <p:nvPr userDrawn="1">
            <p:custDataLst>
              <p:tags r:id="rId2"/>
            </p:custDataLst>
          </p:nvPr>
        </p:nvSpPr>
        <p:spPr>
          <a:xfrm>
            <a:off x="9266400" y="439200"/>
            <a:ext cx="2325600" cy="327600"/>
          </a:xfrm>
          <a:prstGeom prst="rect">
            <a:avLst/>
          </a:prstGeom>
          <a:noFill/>
        </p:spPr>
        <p:txBody>
          <a:bodyPr vert="horz" wrap="square" lIns="0" tIns="0" rIns="0" bIns="0" rtlCol="0">
            <a:noAutofit/>
          </a:bodyPr>
          <a:lstStyle/>
          <a:p>
            <a:pPr algn="r"/>
            <a:endParaRPr lang="en-GB" sz="800" dirty="0">
              <a:solidFill>
                <a:schemeClr val="tx2"/>
              </a:solidFill>
            </a:endParaRPr>
          </a:p>
        </p:txBody>
      </p:sp>
      <p:sp>
        <p:nvSpPr>
          <p:cNvPr id="8" name="TextBox 7">
            <a:extLst>
              <a:ext uri="{FF2B5EF4-FFF2-40B4-BE49-F238E27FC236}">
                <a16:creationId xmlns:a16="http://schemas.microsoft.com/office/drawing/2014/main" id="{94127F69-EB2A-490D-BC41-60C7D7111E31}"/>
              </a:ext>
            </a:extLst>
          </p:cNvPr>
          <p:cNvSpPr txBox="1"/>
          <p:nvPr userDrawn="1">
            <p:custDataLst>
              <p:tags r:id="rId3"/>
            </p:custDataLst>
          </p:nvPr>
        </p:nvSpPr>
        <p:spPr>
          <a:xfrm>
            <a:off x="10692000" y="828000"/>
            <a:ext cx="1080000" cy="327600"/>
          </a:xfrm>
          <a:prstGeom prst="rect">
            <a:avLst/>
          </a:prstGeom>
          <a:noFill/>
        </p:spPr>
        <p:txBody>
          <a:bodyPr vert="horz" wrap="square" lIns="0" tIns="0" rIns="0" bIns="0" rtlCol="0">
            <a:noAutofit/>
          </a:bodyPr>
          <a:lstStyle/>
          <a:p>
            <a:pPr algn="r"/>
            <a:endParaRPr lang="en-GB" sz="800" dirty="0">
              <a:solidFill>
                <a:srgbClr val="FC515B"/>
              </a:solidFill>
            </a:endParaRPr>
          </a:p>
        </p:txBody>
      </p:sp>
    </p:spTree>
    <p:extLst>
      <p:ext uri="{BB962C8B-B14F-4D97-AF65-F5344CB8AC3E}">
        <p14:creationId xmlns:p14="http://schemas.microsoft.com/office/powerpoint/2010/main" val="541852004"/>
      </p:ext>
    </p:extLst>
  </p:cSld>
  <p:clrMapOvr>
    <a:masterClrMapping/>
  </p:clrMapOvr>
</p:sldLayout>
</file>

<file path=ppt/slideLayouts/slideLayout45.xml><?xml version="1.0" encoding="utf-8"?>
<p:sldLayout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showMasterSp="0" preserve="1" userDrawn="1">
  <p:cSld name="Pink divider bubbles">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4" name="Text Placeholder 10">
            <a:extLst>
              <a:ext uri="{FF2B5EF4-FFF2-40B4-BE49-F238E27FC236}">
                <a16:creationId xmlns:a16="http://schemas.microsoft.com/office/drawing/2014/main" id="{9060E9D7-C5D5-45F1-AAF0-86FB83FB217F}"/>
              </a:ext>
            </a:extLst>
          </p:cNvPr>
          <p:cNvSpPr>
            <a:spLocks noGrp="1"/>
          </p:cNvSpPr>
          <p:nvPr>
            <p:ph type="body" sz="quarter" idx="13" hasCustomPrompt="1"/>
          </p:nvPr>
        </p:nvSpPr>
        <p:spPr>
          <a:xfrm>
            <a:off x="449261" y="3318734"/>
            <a:ext cx="5580000" cy="2810604"/>
          </a:xfrm>
        </p:spPr>
        <p:txBody>
          <a:bodyPr anchor="t"/>
          <a:lstStyle>
            <a:lvl1pPr>
              <a:lnSpc>
                <a:spcPct val="100000"/>
              </a:lnSpc>
              <a:defRPr sz="3500">
                <a:solidFill>
                  <a:srgbClr val="303030"/>
                </a:solidFill>
                <a:latin typeface="+mn-lt"/>
              </a:defRPr>
            </a:lvl1pPr>
            <a:lvl2pPr>
              <a:lnSpc>
                <a:spcPct val="100000"/>
              </a:lnSpc>
              <a:defRPr sz="3500">
                <a:solidFill>
                  <a:schemeClr val="bg1"/>
                </a:solidFill>
                <a:latin typeface="+mn-lt"/>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Divider Title</a:t>
            </a:r>
          </a:p>
        </p:txBody>
      </p:sp>
      <p:sp>
        <p:nvSpPr>
          <p:cNvPr id="5" name="Title 1">
            <a:extLst>
              <a:ext uri="{FF2B5EF4-FFF2-40B4-BE49-F238E27FC236}">
                <a16:creationId xmlns:a16="http://schemas.microsoft.com/office/drawing/2014/main" id="{5BA897D3-2378-4040-97D3-44AF4CE6BAE8}"/>
              </a:ext>
            </a:extLst>
          </p:cNvPr>
          <p:cNvSpPr>
            <a:spLocks noGrp="1"/>
          </p:cNvSpPr>
          <p:nvPr>
            <p:ph type="title"/>
          </p:nvPr>
        </p:nvSpPr>
        <p:spPr>
          <a:xfrm>
            <a:off x="449263" y="450000"/>
            <a:ext cx="5580000" cy="2866296"/>
          </a:xfrm>
        </p:spPr>
        <p:txBody>
          <a:bodyPr anchor="b"/>
          <a:lstStyle>
            <a:lvl1pPr>
              <a:defRPr sz="3900">
                <a:solidFill>
                  <a:srgbClr val="303030"/>
                </a:solidFill>
              </a:defRPr>
            </a:lvl1pPr>
          </a:lstStyle>
          <a:p>
            <a:r>
              <a:rPr lang="en-US" dirty="0"/>
              <a:t>Click to edit Master title style</a:t>
            </a:r>
            <a:endParaRPr lang="en-GB" dirty="0"/>
          </a:p>
        </p:txBody>
      </p:sp>
      <p:pic>
        <p:nvPicPr>
          <p:cNvPr id="7" name="Picture 6">
            <a:extLst>
              <a:ext uri="{FF2B5EF4-FFF2-40B4-BE49-F238E27FC236}">
                <a16:creationId xmlns:a16="http://schemas.microsoft.com/office/drawing/2014/main" id="{7769591E-2CF2-D724-5C44-B1ED0B3209D3}"/>
              </a:ext>
            </a:extLst>
          </p:cNvPr>
          <p:cNvPicPr>
            <a:picLocks noChangeAspect="1"/>
          </p:cNvPicPr>
          <p:nvPr userDrawn="1">
            <p:custDataLst>
              <p:tags r:id="rId1"/>
            </p:custDataLst>
          </p:nvPr>
        </p:nvPicPr>
        <p:blipFill>
          <a:blip r:embed="rId6">
            <a:extLst>
              <a:ext uri="{28A0092B-C50C-407E-A947-70E740481C1C}">
                <a14:useLocalDpi xmlns:a14="http://schemas.microsoft.com/office/drawing/2010/main" val="0"/>
              </a:ext>
            </a:extLst>
          </a:blip>
          <a:stretch>
            <a:fillRect/>
          </a:stretch>
        </p:blipFill>
        <p:spPr bwMode="auto">
          <a:xfrm>
            <a:off x="10598400" y="453600"/>
            <a:ext cx="1144800" cy="330584"/>
          </a:xfrm>
          <a:prstGeom prst="rect">
            <a:avLst/>
          </a:prstGeom>
        </p:spPr>
      </p:pic>
      <p:sp>
        <p:nvSpPr>
          <p:cNvPr id="3" name="TextBox 2">
            <a:extLst>
              <a:ext uri="{FF2B5EF4-FFF2-40B4-BE49-F238E27FC236}">
                <a16:creationId xmlns:a16="http://schemas.microsoft.com/office/drawing/2014/main" id="{39616848-9420-42C1-9BC6-99E2C1EA2C9B}"/>
              </a:ext>
            </a:extLst>
          </p:cNvPr>
          <p:cNvSpPr txBox="1"/>
          <p:nvPr userDrawn="1">
            <p:custDataLst>
              <p:tags r:id="rId2"/>
            </p:custDataLst>
          </p:nvPr>
        </p:nvSpPr>
        <p:spPr>
          <a:xfrm>
            <a:off x="9266400" y="439200"/>
            <a:ext cx="2325600" cy="327600"/>
          </a:xfrm>
          <a:prstGeom prst="rect">
            <a:avLst/>
          </a:prstGeom>
          <a:noFill/>
        </p:spPr>
        <p:txBody>
          <a:bodyPr vert="horz" wrap="square" lIns="0" tIns="0" rIns="0" bIns="0" rtlCol="0">
            <a:noAutofit/>
          </a:bodyPr>
          <a:lstStyle/>
          <a:p>
            <a:pPr algn="r"/>
            <a:endParaRPr lang="en-GB" sz="800" dirty="0">
              <a:solidFill>
                <a:schemeClr val="tx2"/>
              </a:solidFill>
            </a:endParaRPr>
          </a:p>
        </p:txBody>
      </p:sp>
      <p:sp>
        <p:nvSpPr>
          <p:cNvPr id="8" name="TextBox 7">
            <a:extLst>
              <a:ext uri="{FF2B5EF4-FFF2-40B4-BE49-F238E27FC236}">
                <a16:creationId xmlns:a16="http://schemas.microsoft.com/office/drawing/2014/main" id="{FD58FCA6-6C03-4C39-8284-ED93EC2A5CA8}"/>
              </a:ext>
            </a:extLst>
          </p:cNvPr>
          <p:cNvSpPr txBox="1"/>
          <p:nvPr userDrawn="1">
            <p:custDataLst>
              <p:tags r:id="rId3"/>
            </p:custDataLst>
          </p:nvPr>
        </p:nvSpPr>
        <p:spPr>
          <a:xfrm>
            <a:off x="10692000" y="828000"/>
            <a:ext cx="1080000" cy="327600"/>
          </a:xfrm>
          <a:prstGeom prst="rect">
            <a:avLst/>
          </a:prstGeom>
          <a:noFill/>
        </p:spPr>
        <p:txBody>
          <a:bodyPr vert="horz" wrap="square" lIns="0" tIns="0" rIns="0" bIns="0" rtlCol="0">
            <a:noAutofit/>
          </a:bodyPr>
          <a:lstStyle/>
          <a:p>
            <a:pPr algn="r"/>
            <a:endParaRPr lang="en-GB" sz="800" dirty="0">
              <a:solidFill>
                <a:srgbClr val="FC515B"/>
              </a:solidFill>
            </a:endParaRPr>
          </a:p>
        </p:txBody>
      </p:sp>
    </p:spTree>
    <p:extLst>
      <p:ext uri="{BB962C8B-B14F-4D97-AF65-F5344CB8AC3E}">
        <p14:creationId xmlns:p14="http://schemas.microsoft.com/office/powerpoint/2010/main" val="2351647894"/>
      </p:ext>
    </p:extLst>
  </p:cSld>
  <p:clrMapOvr>
    <a:masterClrMapping/>
  </p:clrMapOvr>
</p:sldLayout>
</file>

<file path=ppt/slideLayouts/slideLayout46.xml><?xml version="1.0" encoding="utf-8"?>
<p:sldLayout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showMasterSp="0" preserve="1" userDrawn="1">
  <p:cSld name="Violet divider bubbles">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4" name="Text Placeholder 10">
            <a:extLst>
              <a:ext uri="{FF2B5EF4-FFF2-40B4-BE49-F238E27FC236}">
                <a16:creationId xmlns:a16="http://schemas.microsoft.com/office/drawing/2014/main" id="{9060E9D7-C5D5-45F1-AAF0-86FB83FB217F}"/>
              </a:ext>
            </a:extLst>
          </p:cNvPr>
          <p:cNvSpPr>
            <a:spLocks noGrp="1"/>
          </p:cNvSpPr>
          <p:nvPr>
            <p:ph type="body" sz="quarter" idx="13" hasCustomPrompt="1"/>
          </p:nvPr>
        </p:nvSpPr>
        <p:spPr>
          <a:xfrm>
            <a:off x="449261" y="3318734"/>
            <a:ext cx="5580000" cy="2810604"/>
          </a:xfrm>
        </p:spPr>
        <p:txBody>
          <a:bodyPr anchor="t"/>
          <a:lstStyle>
            <a:lvl1pPr>
              <a:lnSpc>
                <a:spcPct val="100000"/>
              </a:lnSpc>
              <a:defRPr sz="3500">
                <a:solidFill>
                  <a:srgbClr val="303030"/>
                </a:solidFill>
                <a:latin typeface="+mn-lt"/>
              </a:defRPr>
            </a:lvl1pPr>
            <a:lvl2pPr>
              <a:lnSpc>
                <a:spcPct val="100000"/>
              </a:lnSpc>
              <a:defRPr sz="3500">
                <a:solidFill>
                  <a:schemeClr val="bg1"/>
                </a:solidFill>
                <a:latin typeface="+mn-lt"/>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Divider Title</a:t>
            </a:r>
          </a:p>
        </p:txBody>
      </p:sp>
      <p:sp>
        <p:nvSpPr>
          <p:cNvPr id="5" name="Title 1">
            <a:extLst>
              <a:ext uri="{FF2B5EF4-FFF2-40B4-BE49-F238E27FC236}">
                <a16:creationId xmlns:a16="http://schemas.microsoft.com/office/drawing/2014/main" id="{5BA897D3-2378-4040-97D3-44AF4CE6BAE8}"/>
              </a:ext>
            </a:extLst>
          </p:cNvPr>
          <p:cNvSpPr>
            <a:spLocks noGrp="1"/>
          </p:cNvSpPr>
          <p:nvPr>
            <p:ph type="title"/>
          </p:nvPr>
        </p:nvSpPr>
        <p:spPr>
          <a:xfrm>
            <a:off x="449263" y="450000"/>
            <a:ext cx="5580000" cy="2866296"/>
          </a:xfrm>
        </p:spPr>
        <p:txBody>
          <a:bodyPr anchor="b"/>
          <a:lstStyle>
            <a:lvl1pPr>
              <a:defRPr sz="3900">
                <a:solidFill>
                  <a:srgbClr val="303030"/>
                </a:solidFill>
              </a:defRPr>
            </a:lvl1pPr>
          </a:lstStyle>
          <a:p>
            <a:r>
              <a:rPr lang="en-US" dirty="0"/>
              <a:t>Click to edit Master title style</a:t>
            </a:r>
            <a:endParaRPr lang="en-GB" dirty="0"/>
          </a:p>
        </p:txBody>
      </p:sp>
      <p:pic>
        <p:nvPicPr>
          <p:cNvPr id="7" name="Picture 6">
            <a:extLst>
              <a:ext uri="{FF2B5EF4-FFF2-40B4-BE49-F238E27FC236}">
                <a16:creationId xmlns:a16="http://schemas.microsoft.com/office/drawing/2014/main" id="{C3A2D94B-FFED-985A-5C3B-580322589B8E}"/>
              </a:ext>
            </a:extLst>
          </p:cNvPr>
          <p:cNvPicPr>
            <a:picLocks noChangeAspect="1"/>
          </p:cNvPicPr>
          <p:nvPr userDrawn="1">
            <p:custDataLst>
              <p:tags r:id="rId1"/>
            </p:custDataLst>
          </p:nvPr>
        </p:nvPicPr>
        <p:blipFill>
          <a:blip r:embed="rId6">
            <a:extLst>
              <a:ext uri="{28A0092B-C50C-407E-A947-70E740481C1C}">
                <a14:useLocalDpi xmlns:a14="http://schemas.microsoft.com/office/drawing/2010/main" val="0"/>
              </a:ext>
            </a:extLst>
          </a:blip>
          <a:stretch>
            <a:fillRect/>
          </a:stretch>
        </p:blipFill>
        <p:spPr bwMode="auto">
          <a:xfrm>
            <a:off x="10598400" y="453600"/>
            <a:ext cx="1144800" cy="330584"/>
          </a:xfrm>
          <a:prstGeom prst="rect">
            <a:avLst/>
          </a:prstGeom>
        </p:spPr>
      </p:pic>
      <p:sp>
        <p:nvSpPr>
          <p:cNvPr id="3" name="TextBox 2">
            <a:extLst>
              <a:ext uri="{FF2B5EF4-FFF2-40B4-BE49-F238E27FC236}">
                <a16:creationId xmlns:a16="http://schemas.microsoft.com/office/drawing/2014/main" id="{39616848-9420-42C1-9BC6-99E2C1EA2C9B}"/>
              </a:ext>
            </a:extLst>
          </p:cNvPr>
          <p:cNvSpPr txBox="1"/>
          <p:nvPr userDrawn="1">
            <p:custDataLst>
              <p:tags r:id="rId2"/>
            </p:custDataLst>
          </p:nvPr>
        </p:nvSpPr>
        <p:spPr>
          <a:xfrm>
            <a:off x="9266400" y="439200"/>
            <a:ext cx="2325600" cy="327600"/>
          </a:xfrm>
          <a:prstGeom prst="rect">
            <a:avLst/>
          </a:prstGeom>
          <a:noFill/>
        </p:spPr>
        <p:txBody>
          <a:bodyPr vert="horz" wrap="square" lIns="0" tIns="0" rIns="0" bIns="0" rtlCol="0">
            <a:noAutofit/>
          </a:bodyPr>
          <a:lstStyle/>
          <a:p>
            <a:pPr algn="r"/>
            <a:endParaRPr lang="en-GB" sz="800" dirty="0">
              <a:solidFill>
                <a:schemeClr val="tx2"/>
              </a:solidFill>
            </a:endParaRPr>
          </a:p>
        </p:txBody>
      </p:sp>
      <p:sp>
        <p:nvSpPr>
          <p:cNvPr id="9" name="TextBox 8">
            <a:extLst>
              <a:ext uri="{FF2B5EF4-FFF2-40B4-BE49-F238E27FC236}">
                <a16:creationId xmlns:a16="http://schemas.microsoft.com/office/drawing/2014/main" id="{01E8393F-0B9E-465C-8792-EECBD8213635}"/>
              </a:ext>
            </a:extLst>
          </p:cNvPr>
          <p:cNvSpPr txBox="1"/>
          <p:nvPr userDrawn="1">
            <p:custDataLst>
              <p:tags r:id="rId3"/>
            </p:custDataLst>
          </p:nvPr>
        </p:nvSpPr>
        <p:spPr>
          <a:xfrm>
            <a:off x="10692000" y="828000"/>
            <a:ext cx="1080000" cy="327600"/>
          </a:xfrm>
          <a:prstGeom prst="rect">
            <a:avLst/>
          </a:prstGeom>
          <a:noFill/>
        </p:spPr>
        <p:txBody>
          <a:bodyPr vert="horz" wrap="square" lIns="0" tIns="0" rIns="0" bIns="0" rtlCol="0">
            <a:noAutofit/>
          </a:bodyPr>
          <a:lstStyle/>
          <a:p>
            <a:pPr algn="r"/>
            <a:endParaRPr lang="en-GB" sz="800" dirty="0">
              <a:solidFill>
                <a:srgbClr val="FC515B"/>
              </a:solidFill>
            </a:endParaRPr>
          </a:p>
        </p:txBody>
      </p:sp>
    </p:spTree>
    <p:extLst>
      <p:ext uri="{BB962C8B-B14F-4D97-AF65-F5344CB8AC3E}">
        <p14:creationId xmlns:p14="http://schemas.microsoft.com/office/powerpoint/2010/main" val="3464913337"/>
      </p:ext>
    </p:extLst>
  </p:cSld>
  <p:clrMapOvr>
    <a:masterClrMapping/>
  </p:clrMapOvr>
</p:sldLayout>
</file>

<file path=ppt/slideLayouts/slideLayout47.xml><?xml version="1.0" encoding="utf-8"?>
<p:sldLayout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showMasterSp="0" preserve="1" userDrawn="1">
  <p:cSld name="Apple divider bubbles">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4" name="Text Placeholder 10">
            <a:extLst>
              <a:ext uri="{FF2B5EF4-FFF2-40B4-BE49-F238E27FC236}">
                <a16:creationId xmlns:a16="http://schemas.microsoft.com/office/drawing/2014/main" id="{9060E9D7-C5D5-45F1-AAF0-86FB83FB217F}"/>
              </a:ext>
            </a:extLst>
          </p:cNvPr>
          <p:cNvSpPr>
            <a:spLocks noGrp="1"/>
          </p:cNvSpPr>
          <p:nvPr>
            <p:ph type="body" sz="quarter" idx="13" hasCustomPrompt="1"/>
          </p:nvPr>
        </p:nvSpPr>
        <p:spPr>
          <a:xfrm>
            <a:off x="449261" y="3318734"/>
            <a:ext cx="5580000" cy="2810604"/>
          </a:xfrm>
        </p:spPr>
        <p:txBody>
          <a:bodyPr anchor="t"/>
          <a:lstStyle>
            <a:lvl1pPr>
              <a:lnSpc>
                <a:spcPct val="100000"/>
              </a:lnSpc>
              <a:defRPr sz="3500">
                <a:solidFill>
                  <a:srgbClr val="303030"/>
                </a:solidFill>
                <a:latin typeface="+mn-lt"/>
              </a:defRPr>
            </a:lvl1pPr>
            <a:lvl2pPr>
              <a:lnSpc>
                <a:spcPct val="100000"/>
              </a:lnSpc>
              <a:defRPr sz="3500">
                <a:solidFill>
                  <a:schemeClr val="bg1"/>
                </a:solidFill>
                <a:latin typeface="+mn-lt"/>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Divider Title</a:t>
            </a:r>
          </a:p>
        </p:txBody>
      </p:sp>
      <p:sp>
        <p:nvSpPr>
          <p:cNvPr id="5" name="Title 1">
            <a:extLst>
              <a:ext uri="{FF2B5EF4-FFF2-40B4-BE49-F238E27FC236}">
                <a16:creationId xmlns:a16="http://schemas.microsoft.com/office/drawing/2014/main" id="{5BA897D3-2378-4040-97D3-44AF4CE6BAE8}"/>
              </a:ext>
            </a:extLst>
          </p:cNvPr>
          <p:cNvSpPr>
            <a:spLocks noGrp="1"/>
          </p:cNvSpPr>
          <p:nvPr>
            <p:ph type="title"/>
          </p:nvPr>
        </p:nvSpPr>
        <p:spPr>
          <a:xfrm>
            <a:off x="449263" y="450000"/>
            <a:ext cx="5580000" cy="2866296"/>
          </a:xfrm>
        </p:spPr>
        <p:txBody>
          <a:bodyPr anchor="b"/>
          <a:lstStyle>
            <a:lvl1pPr>
              <a:defRPr sz="3900">
                <a:solidFill>
                  <a:srgbClr val="303030"/>
                </a:solidFill>
              </a:defRPr>
            </a:lvl1pPr>
          </a:lstStyle>
          <a:p>
            <a:r>
              <a:rPr lang="en-US" dirty="0"/>
              <a:t>Click to edit Master title style</a:t>
            </a:r>
            <a:endParaRPr lang="en-GB" dirty="0"/>
          </a:p>
        </p:txBody>
      </p:sp>
      <p:pic>
        <p:nvPicPr>
          <p:cNvPr id="7" name="Picture 6">
            <a:extLst>
              <a:ext uri="{FF2B5EF4-FFF2-40B4-BE49-F238E27FC236}">
                <a16:creationId xmlns:a16="http://schemas.microsoft.com/office/drawing/2014/main" id="{08FF80A3-839D-38ED-06A2-ADB1688A6B99}"/>
              </a:ext>
            </a:extLst>
          </p:cNvPr>
          <p:cNvPicPr>
            <a:picLocks noChangeAspect="1"/>
          </p:cNvPicPr>
          <p:nvPr userDrawn="1">
            <p:custDataLst>
              <p:tags r:id="rId1"/>
            </p:custDataLst>
          </p:nvPr>
        </p:nvPicPr>
        <p:blipFill>
          <a:blip r:embed="rId6">
            <a:extLst>
              <a:ext uri="{28A0092B-C50C-407E-A947-70E740481C1C}">
                <a14:useLocalDpi xmlns:a14="http://schemas.microsoft.com/office/drawing/2010/main" val="0"/>
              </a:ext>
            </a:extLst>
          </a:blip>
          <a:stretch>
            <a:fillRect/>
          </a:stretch>
        </p:blipFill>
        <p:spPr bwMode="auto">
          <a:xfrm>
            <a:off x="10598400" y="453600"/>
            <a:ext cx="1144800" cy="330584"/>
          </a:xfrm>
          <a:prstGeom prst="rect">
            <a:avLst/>
          </a:prstGeom>
        </p:spPr>
      </p:pic>
      <p:sp>
        <p:nvSpPr>
          <p:cNvPr id="3" name="TextBox 2">
            <a:extLst>
              <a:ext uri="{FF2B5EF4-FFF2-40B4-BE49-F238E27FC236}">
                <a16:creationId xmlns:a16="http://schemas.microsoft.com/office/drawing/2014/main" id="{39616848-9420-42C1-9BC6-99E2C1EA2C9B}"/>
              </a:ext>
            </a:extLst>
          </p:cNvPr>
          <p:cNvSpPr txBox="1"/>
          <p:nvPr userDrawn="1">
            <p:custDataLst>
              <p:tags r:id="rId2"/>
            </p:custDataLst>
          </p:nvPr>
        </p:nvSpPr>
        <p:spPr>
          <a:xfrm>
            <a:off x="9266400" y="439200"/>
            <a:ext cx="2325600" cy="327600"/>
          </a:xfrm>
          <a:prstGeom prst="rect">
            <a:avLst/>
          </a:prstGeom>
          <a:noFill/>
        </p:spPr>
        <p:txBody>
          <a:bodyPr vert="horz" wrap="square" lIns="0" tIns="0" rIns="0" bIns="0" rtlCol="0">
            <a:noAutofit/>
          </a:bodyPr>
          <a:lstStyle/>
          <a:p>
            <a:pPr algn="r"/>
            <a:endParaRPr lang="en-GB" sz="800" dirty="0">
              <a:solidFill>
                <a:schemeClr val="tx2"/>
              </a:solidFill>
            </a:endParaRPr>
          </a:p>
        </p:txBody>
      </p:sp>
      <p:sp>
        <p:nvSpPr>
          <p:cNvPr id="9" name="TextBox 8">
            <a:extLst>
              <a:ext uri="{FF2B5EF4-FFF2-40B4-BE49-F238E27FC236}">
                <a16:creationId xmlns:a16="http://schemas.microsoft.com/office/drawing/2014/main" id="{01E8393F-0B9E-465C-8792-EECBD8213635}"/>
              </a:ext>
            </a:extLst>
          </p:cNvPr>
          <p:cNvSpPr txBox="1"/>
          <p:nvPr userDrawn="1">
            <p:custDataLst>
              <p:tags r:id="rId3"/>
            </p:custDataLst>
          </p:nvPr>
        </p:nvSpPr>
        <p:spPr>
          <a:xfrm>
            <a:off x="10692000" y="828000"/>
            <a:ext cx="1080000" cy="327600"/>
          </a:xfrm>
          <a:prstGeom prst="rect">
            <a:avLst/>
          </a:prstGeom>
          <a:noFill/>
        </p:spPr>
        <p:txBody>
          <a:bodyPr vert="horz" wrap="square" lIns="0" tIns="0" rIns="0" bIns="0" rtlCol="0">
            <a:noAutofit/>
          </a:bodyPr>
          <a:lstStyle/>
          <a:p>
            <a:pPr algn="r"/>
            <a:endParaRPr lang="en-GB" sz="800" dirty="0">
              <a:solidFill>
                <a:srgbClr val="FC515B"/>
              </a:solidFill>
            </a:endParaRPr>
          </a:p>
        </p:txBody>
      </p:sp>
    </p:spTree>
    <p:extLst>
      <p:ext uri="{BB962C8B-B14F-4D97-AF65-F5344CB8AC3E}">
        <p14:creationId xmlns:p14="http://schemas.microsoft.com/office/powerpoint/2010/main" val="1053874416"/>
      </p:ext>
    </p:extLst>
  </p:cSld>
  <p:clrMapOvr>
    <a:masterClrMapping/>
  </p:clrMapOvr>
</p:sldLayout>
</file>

<file path=ppt/slideLayouts/slideLayout48.xml><?xml version="1.0" encoding="utf-8"?>
<p:sldLayout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showMasterSp="0" preserve="1" userDrawn="1">
  <p:cSld name="Orange divider bubbles">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4" name="Text Placeholder 10">
            <a:extLst>
              <a:ext uri="{FF2B5EF4-FFF2-40B4-BE49-F238E27FC236}">
                <a16:creationId xmlns:a16="http://schemas.microsoft.com/office/drawing/2014/main" id="{9060E9D7-C5D5-45F1-AAF0-86FB83FB217F}"/>
              </a:ext>
            </a:extLst>
          </p:cNvPr>
          <p:cNvSpPr>
            <a:spLocks noGrp="1"/>
          </p:cNvSpPr>
          <p:nvPr>
            <p:ph type="body" sz="quarter" idx="13" hasCustomPrompt="1"/>
          </p:nvPr>
        </p:nvSpPr>
        <p:spPr>
          <a:xfrm>
            <a:off x="449261" y="3318734"/>
            <a:ext cx="5580000" cy="2810604"/>
          </a:xfrm>
        </p:spPr>
        <p:txBody>
          <a:bodyPr anchor="t"/>
          <a:lstStyle>
            <a:lvl1pPr>
              <a:lnSpc>
                <a:spcPct val="100000"/>
              </a:lnSpc>
              <a:defRPr sz="3500">
                <a:solidFill>
                  <a:srgbClr val="303030"/>
                </a:solidFill>
                <a:latin typeface="+mn-lt"/>
              </a:defRPr>
            </a:lvl1pPr>
            <a:lvl2pPr>
              <a:lnSpc>
                <a:spcPct val="100000"/>
              </a:lnSpc>
              <a:defRPr sz="3500">
                <a:solidFill>
                  <a:schemeClr val="bg1"/>
                </a:solidFill>
                <a:latin typeface="+mn-lt"/>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Divider Title</a:t>
            </a:r>
          </a:p>
        </p:txBody>
      </p:sp>
      <p:sp>
        <p:nvSpPr>
          <p:cNvPr id="5" name="Title 1">
            <a:extLst>
              <a:ext uri="{FF2B5EF4-FFF2-40B4-BE49-F238E27FC236}">
                <a16:creationId xmlns:a16="http://schemas.microsoft.com/office/drawing/2014/main" id="{5BA897D3-2378-4040-97D3-44AF4CE6BAE8}"/>
              </a:ext>
            </a:extLst>
          </p:cNvPr>
          <p:cNvSpPr>
            <a:spLocks noGrp="1"/>
          </p:cNvSpPr>
          <p:nvPr>
            <p:ph type="title"/>
          </p:nvPr>
        </p:nvSpPr>
        <p:spPr>
          <a:xfrm>
            <a:off x="449263" y="450000"/>
            <a:ext cx="5580000" cy="2866296"/>
          </a:xfrm>
        </p:spPr>
        <p:txBody>
          <a:bodyPr anchor="b"/>
          <a:lstStyle>
            <a:lvl1pPr>
              <a:defRPr sz="3900">
                <a:solidFill>
                  <a:srgbClr val="303030"/>
                </a:solidFill>
              </a:defRPr>
            </a:lvl1pPr>
          </a:lstStyle>
          <a:p>
            <a:r>
              <a:rPr lang="en-US" dirty="0"/>
              <a:t>Click to edit Master title style</a:t>
            </a:r>
            <a:endParaRPr lang="en-GB" dirty="0"/>
          </a:p>
        </p:txBody>
      </p:sp>
      <p:pic>
        <p:nvPicPr>
          <p:cNvPr id="7" name="Picture 6">
            <a:extLst>
              <a:ext uri="{FF2B5EF4-FFF2-40B4-BE49-F238E27FC236}">
                <a16:creationId xmlns:a16="http://schemas.microsoft.com/office/drawing/2014/main" id="{E14008EA-86CD-5A78-3A0F-1E3CC7BD9EC9}"/>
              </a:ext>
            </a:extLst>
          </p:cNvPr>
          <p:cNvPicPr>
            <a:picLocks noChangeAspect="1"/>
          </p:cNvPicPr>
          <p:nvPr userDrawn="1">
            <p:custDataLst>
              <p:tags r:id="rId1"/>
            </p:custDataLst>
          </p:nvPr>
        </p:nvPicPr>
        <p:blipFill>
          <a:blip r:embed="rId6">
            <a:extLst>
              <a:ext uri="{28A0092B-C50C-407E-A947-70E740481C1C}">
                <a14:useLocalDpi xmlns:a14="http://schemas.microsoft.com/office/drawing/2010/main" val="0"/>
              </a:ext>
            </a:extLst>
          </a:blip>
          <a:stretch>
            <a:fillRect/>
          </a:stretch>
        </p:blipFill>
        <p:spPr bwMode="auto">
          <a:xfrm>
            <a:off x="10598400" y="453600"/>
            <a:ext cx="1144800" cy="330584"/>
          </a:xfrm>
          <a:prstGeom prst="rect">
            <a:avLst/>
          </a:prstGeom>
        </p:spPr>
      </p:pic>
      <p:sp>
        <p:nvSpPr>
          <p:cNvPr id="3" name="TextBox 2">
            <a:extLst>
              <a:ext uri="{FF2B5EF4-FFF2-40B4-BE49-F238E27FC236}">
                <a16:creationId xmlns:a16="http://schemas.microsoft.com/office/drawing/2014/main" id="{39616848-9420-42C1-9BC6-99E2C1EA2C9B}"/>
              </a:ext>
            </a:extLst>
          </p:cNvPr>
          <p:cNvSpPr txBox="1"/>
          <p:nvPr userDrawn="1">
            <p:custDataLst>
              <p:tags r:id="rId2"/>
            </p:custDataLst>
          </p:nvPr>
        </p:nvSpPr>
        <p:spPr>
          <a:xfrm>
            <a:off x="9266400" y="439200"/>
            <a:ext cx="2325600" cy="327600"/>
          </a:xfrm>
          <a:prstGeom prst="rect">
            <a:avLst/>
          </a:prstGeom>
          <a:noFill/>
        </p:spPr>
        <p:txBody>
          <a:bodyPr vert="horz" wrap="square" lIns="0" tIns="0" rIns="0" bIns="0" rtlCol="0">
            <a:noAutofit/>
          </a:bodyPr>
          <a:lstStyle/>
          <a:p>
            <a:pPr algn="r"/>
            <a:endParaRPr lang="en-GB" sz="800" dirty="0">
              <a:solidFill>
                <a:schemeClr val="tx2"/>
              </a:solidFill>
            </a:endParaRPr>
          </a:p>
        </p:txBody>
      </p:sp>
      <p:sp>
        <p:nvSpPr>
          <p:cNvPr id="9" name="TextBox 8">
            <a:extLst>
              <a:ext uri="{FF2B5EF4-FFF2-40B4-BE49-F238E27FC236}">
                <a16:creationId xmlns:a16="http://schemas.microsoft.com/office/drawing/2014/main" id="{01E8393F-0B9E-465C-8792-EECBD8213635}"/>
              </a:ext>
            </a:extLst>
          </p:cNvPr>
          <p:cNvSpPr txBox="1"/>
          <p:nvPr userDrawn="1">
            <p:custDataLst>
              <p:tags r:id="rId3"/>
            </p:custDataLst>
          </p:nvPr>
        </p:nvSpPr>
        <p:spPr>
          <a:xfrm>
            <a:off x="10692000" y="828000"/>
            <a:ext cx="1080000" cy="327600"/>
          </a:xfrm>
          <a:prstGeom prst="rect">
            <a:avLst/>
          </a:prstGeom>
          <a:noFill/>
        </p:spPr>
        <p:txBody>
          <a:bodyPr vert="horz" wrap="square" lIns="0" tIns="0" rIns="0" bIns="0" rtlCol="0">
            <a:noAutofit/>
          </a:bodyPr>
          <a:lstStyle/>
          <a:p>
            <a:pPr algn="r"/>
            <a:endParaRPr lang="en-GB" sz="800" dirty="0">
              <a:solidFill>
                <a:srgbClr val="FC515B"/>
              </a:solidFill>
            </a:endParaRPr>
          </a:p>
        </p:txBody>
      </p:sp>
    </p:spTree>
    <p:extLst>
      <p:ext uri="{BB962C8B-B14F-4D97-AF65-F5344CB8AC3E}">
        <p14:creationId xmlns:p14="http://schemas.microsoft.com/office/powerpoint/2010/main" val="1076483795"/>
      </p:ext>
    </p:extLst>
  </p:cSld>
  <p:clrMapOvr>
    <a:masterClrMapping/>
  </p:clrMapOvr>
</p:sldLayout>
</file>

<file path=ppt/slideLayouts/slideLayout49.xml><?xml version="1.0" encoding="utf-8"?>
<p:sldLayout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showMasterSp="0" preserve="1" userDrawn="1">
  <p:cSld name="Teal divider bubbles">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4" name="Text Placeholder 10">
            <a:extLst>
              <a:ext uri="{FF2B5EF4-FFF2-40B4-BE49-F238E27FC236}">
                <a16:creationId xmlns:a16="http://schemas.microsoft.com/office/drawing/2014/main" id="{9060E9D7-C5D5-45F1-AAF0-86FB83FB217F}"/>
              </a:ext>
            </a:extLst>
          </p:cNvPr>
          <p:cNvSpPr>
            <a:spLocks noGrp="1"/>
          </p:cNvSpPr>
          <p:nvPr>
            <p:ph type="body" sz="quarter" idx="13" hasCustomPrompt="1"/>
          </p:nvPr>
        </p:nvSpPr>
        <p:spPr>
          <a:xfrm>
            <a:off x="449261" y="3318734"/>
            <a:ext cx="5580000" cy="2810604"/>
          </a:xfrm>
        </p:spPr>
        <p:txBody>
          <a:bodyPr anchor="t"/>
          <a:lstStyle>
            <a:lvl1pPr>
              <a:lnSpc>
                <a:spcPct val="100000"/>
              </a:lnSpc>
              <a:defRPr sz="3500">
                <a:solidFill>
                  <a:srgbClr val="303030"/>
                </a:solidFill>
                <a:latin typeface="+mn-lt"/>
              </a:defRPr>
            </a:lvl1pPr>
            <a:lvl2pPr>
              <a:lnSpc>
                <a:spcPct val="100000"/>
              </a:lnSpc>
              <a:defRPr sz="3500">
                <a:solidFill>
                  <a:schemeClr val="bg1"/>
                </a:solidFill>
                <a:latin typeface="+mn-lt"/>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Divider Title</a:t>
            </a:r>
          </a:p>
        </p:txBody>
      </p:sp>
      <p:sp>
        <p:nvSpPr>
          <p:cNvPr id="5" name="Title 1">
            <a:extLst>
              <a:ext uri="{FF2B5EF4-FFF2-40B4-BE49-F238E27FC236}">
                <a16:creationId xmlns:a16="http://schemas.microsoft.com/office/drawing/2014/main" id="{5BA897D3-2378-4040-97D3-44AF4CE6BAE8}"/>
              </a:ext>
            </a:extLst>
          </p:cNvPr>
          <p:cNvSpPr>
            <a:spLocks noGrp="1"/>
          </p:cNvSpPr>
          <p:nvPr>
            <p:ph type="title"/>
          </p:nvPr>
        </p:nvSpPr>
        <p:spPr>
          <a:xfrm>
            <a:off x="449263" y="450000"/>
            <a:ext cx="5580000" cy="2866296"/>
          </a:xfrm>
        </p:spPr>
        <p:txBody>
          <a:bodyPr anchor="b"/>
          <a:lstStyle>
            <a:lvl1pPr>
              <a:defRPr sz="3900">
                <a:solidFill>
                  <a:srgbClr val="303030"/>
                </a:solidFill>
              </a:defRPr>
            </a:lvl1pPr>
          </a:lstStyle>
          <a:p>
            <a:r>
              <a:rPr lang="en-US" dirty="0"/>
              <a:t>Click to edit Master title style</a:t>
            </a:r>
            <a:endParaRPr lang="en-GB" dirty="0"/>
          </a:p>
        </p:txBody>
      </p:sp>
      <p:pic>
        <p:nvPicPr>
          <p:cNvPr id="7" name="Picture 6">
            <a:extLst>
              <a:ext uri="{FF2B5EF4-FFF2-40B4-BE49-F238E27FC236}">
                <a16:creationId xmlns:a16="http://schemas.microsoft.com/office/drawing/2014/main" id="{6C798AC0-A2A9-D698-CC19-7B4890A91961}"/>
              </a:ext>
            </a:extLst>
          </p:cNvPr>
          <p:cNvPicPr>
            <a:picLocks noChangeAspect="1"/>
          </p:cNvPicPr>
          <p:nvPr userDrawn="1">
            <p:custDataLst>
              <p:tags r:id="rId1"/>
            </p:custDataLst>
          </p:nvPr>
        </p:nvPicPr>
        <p:blipFill>
          <a:blip r:embed="rId6">
            <a:extLst>
              <a:ext uri="{28A0092B-C50C-407E-A947-70E740481C1C}">
                <a14:useLocalDpi xmlns:a14="http://schemas.microsoft.com/office/drawing/2010/main" val="0"/>
              </a:ext>
            </a:extLst>
          </a:blip>
          <a:stretch>
            <a:fillRect/>
          </a:stretch>
        </p:blipFill>
        <p:spPr bwMode="auto">
          <a:xfrm>
            <a:off x="10598400" y="453600"/>
            <a:ext cx="1144800" cy="330584"/>
          </a:xfrm>
          <a:prstGeom prst="rect">
            <a:avLst/>
          </a:prstGeom>
        </p:spPr>
      </p:pic>
      <p:sp>
        <p:nvSpPr>
          <p:cNvPr id="3" name="TextBox 2">
            <a:extLst>
              <a:ext uri="{FF2B5EF4-FFF2-40B4-BE49-F238E27FC236}">
                <a16:creationId xmlns:a16="http://schemas.microsoft.com/office/drawing/2014/main" id="{39616848-9420-42C1-9BC6-99E2C1EA2C9B}"/>
              </a:ext>
            </a:extLst>
          </p:cNvPr>
          <p:cNvSpPr txBox="1"/>
          <p:nvPr userDrawn="1">
            <p:custDataLst>
              <p:tags r:id="rId2"/>
            </p:custDataLst>
          </p:nvPr>
        </p:nvSpPr>
        <p:spPr>
          <a:xfrm>
            <a:off x="9266400" y="439200"/>
            <a:ext cx="2325600" cy="327600"/>
          </a:xfrm>
          <a:prstGeom prst="rect">
            <a:avLst/>
          </a:prstGeom>
          <a:noFill/>
        </p:spPr>
        <p:txBody>
          <a:bodyPr vert="horz" wrap="square" lIns="0" tIns="0" rIns="0" bIns="0" rtlCol="0">
            <a:noAutofit/>
          </a:bodyPr>
          <a:lstStyle/>
          <a:p>
            <a:pPr algn="r"/>
            <a:endParaRPr lang="en-GB" sz="800" dirty="0">
              <a:solidFill>
                <a:schemeClr val="tx2"/>
              </a:solidFill>
            </a:endParaRPr>
          </a:p>
        </p:txBody>
      </p:sp>
      <p:sp>
        <p:nvSpPr>
          <p:cNvPr id="9" name="TextBox 8">
            <a:extLst>
              <a:ext uri="{FF2B5EF4-FFF2-40B4-BE49-F238E27FC236}">
                <a16:creationId xmlns:a16="http://schemas.microsoft.com/office/drawing/2014/main" id="{01E8393F-0B9E-465C-8792-EECBD8213635}"/>
              </a:ext>
            </a:extLst>
          </p:cNvPr>
          <p:cNvSpPr txBox="1"/>
          <p:nvPr userDrawn="1">
            <p:custDataLst>
              <p:tags r:id="rId3"/>
            </p:custDataLst>
          </p:nvPr>
        </p:nvSpPr>
        <p:spPr>
          <a:xfrm>
            <a:off x="10692000" y="828000"/>
            <a:ext cx="1080000" cy="327600"/>
          </a:xfrm>
          <a:prstGeom prst="rect">
            <a:avLst/>
          </a:prstGeom>
          <a:noFill/>
        </p:spPr>
        <p:txBody>
          <a:bodyPr vert="horz" wrap="square" lIns="0" tIns="0" rIns="0" bIns="0" rtlCol="0">
            <a:noAutofit/>
          </a:bodyPr>
          <a:lstStyle/>
          <a:p>
            <a:pPr algn="r"/>
            <a:endParaRPr lang="en-GB" sz="800" dirty="0">
              <a:solidFill>
                <a:srgbClr val="FC515B"/>
              </a:solidFill>
            </a:endParaRPr>
          </a:p>
        </p:txBody>
      </p:sp>
    </p:spTree>
    <p:extLst>
      <p:ext uri="{BB962C8B-B14F-4D97-AF65-F5344CB8AC3E}">
        <p14:creationId xmlns:p14="http://schemas.microsoft.com/office/powerpoint/2010/main" val="1550159239"/>
      </p:ext>
    </p:extLst>
  </p:cSld>
  <p:clrMapOvr>
    <a:masterClrMapping/>
  </p:clrMapOvr>
</p:sldLayout>
</file>

<file path=ppt/slideLayouts/slideLayout5.xml><?xml version="1.0" encoding="utf-8"?>
<p:sldLayout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reserve="1" userDrawn="1">
  <p:cSld name="Two Content Lar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8DED2F-4DD3-49F6-8790-D81219D5202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19A0018-D466-4635-AEB7-4A78D6E174BE}"/>
              </a:ext>
            </a:extLst>
          </p:cNvPr>
          <p:cNvSpPr>
            <a:spLocks noGrp="1"/>
          </p:cNvSpPr>
          <p:nvPr>
            <p:ph sz="half" idx="1"/>
          </p:nvPr>
        </p:nvSpPr>
        <p:spPr>
          <a:xfrm>
            <a:off x="449263" y="1765300"/>
            <a:ext cx="4860000" cy="4364038"/>
          </a:xfrm>
        </p:spPr>
        <p:txBody>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a:extLst>
              <a:ext uri="{FF2B5EF4-FFF2-40B4-BE49-F238E27FC236}">
                <a16:creationId xmlns:a16="http://schemas.microsoft.com/office/drawing/2014/main" id="{6A4262FF-9BD9-43CE-9C1B-C08BCBEAF5E9}"/>
              </a:ext>
            </a:extLst>
          </p:cNvPr>
          <p:cNvSpPr>
            <a:spLocks noGrp="1"/>
          </p:cNvSpPr>
          <p:nvPr>
            <p:ph sz="half" idx="2"/>
          </p:nvPr>
        </p:nvSpPr>
        <p:spPr>
          <a:xfrm>
            <a:off x="5536800" y="1765300"/>
            <a:ext cx="4860000" cy="4364038"/>
          </a:xfrm>
        </p:spPr>
        <p:txBody>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1" name="Text Placeholder 7">
            <a:extLst>
              <a:ext uri="{FF2B5EF4-FFF2-40B4-BE49-F238E27FC236}">
                <a16:creationId xmlns:a16="http://schemas.microsoft.com/office/drawing/2014/main" id="{3A8CF1DA-ED34-4BAE-8C84-37729E553D9B}"/>
              </a:ext>
            </a:extLst>
          </p:cNvPr>
          <p:cNvSpPr>
            <a:spLocks noGrp="1"/>
          </p:cNvSpPr>
          <p:nvPr>
            <p:ph type="body" sz="quarter" idx="13"/>
          </p:nvPr>
        </p:nvSpPr>
        <p:spPr>
          <a:xfrm>
            <a:off x="449263" y="874801"/>
            <a:ext cx="5646737" cy="442826"/>
          </a:xfrm>
        </p:spPr>
        <p:txBody>
          <a:bodyPr/>
          <a:lstStyle>
            <a:lvl1pPr>
              <a:defRPr sz="2800">
                <a:solidFill>
                  <a:srgbClr val="303030"/>
                </a:solidFill>
                <a:latin typeface="+mn-lt"/>
              </a:defRPr>
            </a:lvl1pPr>
          </a:lstStyle>
          <a:p>
            <a:pPr lvl="0"/>
            <a:r>
              <a:rPr lang="en-US"/>
              <a:t>Click to edit Master text styles</a:t>
            </a:r>
          </a:p>
        </p:txBody>
      </p:sp>
      <p:sp>
        <p:nvSpPr>
          <p:cNvPr id="12" name="Slide Number Placeholder 5">
            <a:extLst>
              <a:ext uri="{FF2B5EF4-FFF2-40B4-BE49-F238E27FC236}">
                <a16:creationId xmlns:a16="http://schemas.microsoft.com/office/drawing/2014/main" id="{C9CEC971-39C8-416E-AB1F-099DBE3DD02B}"/>
              </a:ext>
            </a:extLst>
          </p:cNvPr>
          <p:cNvSpPr>
            <a:spLocks noGrp="1"/>
          </p:cNvSpPr>
          <p:nvPr>
            <p:ph type="sldNum" sz="quarter" idx="4"/>
          </p:nvPr>
        </p:nvSpPr>
        <p:spPr>
          <a:xfrm>
            <a:off x="11419242" y="6480000"/>
            <a:ext cx="321908" cy="246810"/>
          </a:xfrm>
          <a:prstGeom prst="rect">
            <a:avLst/>
          </a:prstGeom>
        </p:spPr>
        <p:txBody>
          <a:bodyPr vert="horz" lIns="0" tIns="0" rIns="0" bIns="0" rtlCol="0" anchor="b">
            <a:noAutofit/>
          </a:bodyPr>
          <a:lstStyle>
            <a:lvl1pPr algn="r">
              <a:lnSpc>
                <a:spcPct val="90000"/>
              </a:lnSpc>
              <a:defRPr sz="1200">
                <a:solidFill>
                  <a:srgbClr val="303030"/>
                </a:solidFill>
              </a:defRPr>
            </a:lvl1pPr>
          </a:lstStyle>
          <a:p>
            <a:fld id="{AE40F04C-0113-48AC-B208-C432829543B5}" type="slidenum">
              <a:rPr lang="en-GB" smtClean="0"/>
              <a:pPr/>
              <a:t>‹#›</a:t>
            </a:fld>
            <a:endParaRPr lang="en-GB" dirty="0"/>
          </a:p>
        </p:txBody>
      </p:sp>
      <p:sp>
        <p:nvSpPr>
          <p:cNvPr id="7" name="Text Placeholder 13">
            <a:extLst>
              <a:ext uri="{FF2B5EF4-FFF2-40B4-BE49-F238E27FC236}">
                <a16:creationId xmlns:a16="http://schemas.microsoft.com/office/drawing/2014/main" id="{81E0ABE8-FB03-429E-8AB1-C2D5572D9B62}"/>
              </a:ext>
            </a:extLst>
          </p:cNvPr>
          <p:cNvSpPr>
            <a:spLocks noGrp="1"/>
          </p:cNvSpPr>
          <p:nvPr>
            <p:ph type="body" sz="quarter" idx="56" hasCustomPrompt="1"/>
          </p:nvPr>
        </p:nvSpPr>
        <p:spPr>
          <a:xfrm>
            <a:off x="10472400" y="478800"/>
            <a:ext cx="1443600" cy="169920"/>
          </a:xfrm>
          <a:ln>
            <a:noFill/>
          </a:ln>
        </p:spPr>
        <p:txBody>
          <a:bodyPr lIns="0" anchor="ctr" anchorCtr="0">
            <a:noAutofit/>
          </a:bodyPr>
          <a:lstStyle>
            <a:lvl1pPr>
              <a:defRPr sz="1200">
                <a:solidFill>
                  <a:srgbClr val="000000"/>
                </a:solidFill>
                <a:latin typeface="+mn-lt"/>
              </a:defRPr>
            </a:lvl1pPr>
          </a:lstStyle>
          <a:p>
            <a:pPr lvl="0"/>
            <a:r>
              <a:rPr lang="en-GB" dirty="0"/>
              <a:t>Section title name</a:t>
            </a:r>
          </a:p>
        </p:txBody>
      </p:sp>
      <p:sp>
        <p:nvSpPr>
          <p:cNvPr id="8" name="Text Placeholder 15">
            <a:extLst>
              <a:ext uri="{FF2B5EF4-FFF2-40B4-BE49-F238E27FC236}">
                <a16:creationId xmlns:a16="http://schemas.microsoft.com/office/drawing/2014/main" id="{73EBB698-B840-4231-807C-0C3A6AD5DFB4}"/>
              </a:ext>
            </a:extLst>
          </p:cNvPr>
          <p:cNvSpPr>
            <a:spLocks noGrp="1"/>
          </p:cNvSpPr>
          <p:nvPr>
            <p:ph type="body" sz="quarter" idx="57" hasCustomPrompt="1"/>
          </p:nvPr>
        </p:nvSpPr>
        <p:spPr>
          <a:xfrm>
            <a:off x="10471200" y="662400"/>
            <a:ext cx="1720800" cy="21600"/>
          </a:xfrm>
          <a:solidFill>
            <a:srgbClr val="FC515B"/>
          </a:solidFill>
          <a:ln>
            <a:solidFill>
              <a:srgbClr val="FC515B"/>
            </a:solidFill>
          </a:ln>
        </p:spPr>
        <p:txBody>
          <a:bodyPr>
            <a:noAutofit/>
          </a:bodyPr>
          <a:lstStyle>
            <a:lvl1pPr>
              <a:defRPr sz="100">
                <a:ln>
                  <a:noFill/>
                </a:ln>
                <a:noFill/>
              </a:defRPr>
            </a:lvl1pPr>
          </a:lstStyle>
          <a:p>
            <a:pPr lvl="0"/>
            <a:r>
              <a:rPr lang="en-GB" dirty="0"/>
              <a:t>Line Placeholder</a:t>
            </a:r>
          </a:p>
        </p:txBody>
      </p:sp>
      <p:sp>
        <p:nvSpPr>
          <p:cNvPr id="9" name="Picture Placeholder 13">
            <a:extLst>
              <a:ext uri="{FF2B5EF4-FFF2-40B4-BE49-F238E27FC236}">
                <a16:creationId xmlns:a16="http://schemas.microsoft.com/office/drawing/2014/main" id="{2CAEAA4D-5FD4-40D6-A1A8-4E712C6B618D}"/>
              </a:ext>
            </a:extLst>
          </p:cNvPr>
          <p:cNvSpPr>
            <a:spLocks noGrp="1"/>
          </p:cNvSpPr>
          <p:nvPr>
            <p:ph type="pic" sz="quarter" idx="58"/>
          </p:nvPr>
        </p:nvSpPr>
        <p:spPr>
          <a:xfrm>
            <a:off x="10170000" y="453600"/>
            <a:ext cx="154800" cy="248400"/>
          </a:xfrm>
          <a:blipFill>
            <a:blip r:embed="rId2"/>
            <a:stretch>
              <a:fillRect/>
            </a:stretch>
          </a:blipFill>
        </p:spPr>
        <p:txBody>
          <a:bodyPr/>
          <a:lstStyle>
            <a:lvl1pPr>
              <a:defRPr sz="100">
                <a:noFill/>
              </a:defRPr>
            </a:lvl1pPr>
          </a:lstStyle>
          <a:p>
            <a:r>
              <a:rPr lang="en-US"/>
              <a:t>Click icon to add picture</a:t>
            </a:r>
            <a:endParaRPr lang="en-GB" dirty="0"/>
          </a:p>
        </p:txBody>
      </p:sp>
    </p:spTree>
    <p:extLst>
      <p:ext uri="{BB962C8B-B14F-4D97-AF65-F5344CB8AC3E}">
        <p14:creationId xmlns:p14="http://schemas.microsoft.com/office/powerpoint/2010/main" val="3743146688"/>
      </p:ext>
    </p:extLst>
  </p:cSld>
  <p:clrMapOvr>
    <a:masterClrMapping/>
  </p:clrMapOvr>
</p:sldLayout>
</file>

<file path=ppt/slideLayouts/slideLayout50.xml><?xml version="1.0" encoding="utf-8"?>
<p:sldLayout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showMasterSp="0" preserve="1" userDrawn="1">
  <p:cSld name="Purple divider bubbles">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4" name="Text Placeholder 10">
            <a:extLst>
              <a:ext uri="{FF2B5EF4-FFF2-40B4-BE49-F238E27FC236}">
                <a16:creationId xmlns:a16="http://schemas.microsoft.com/office/drawing/2014/main" id="{9060E9D7-C5D5-45F1-AAF0-86FB83FB217F}"/>
              </a:ext>
            </a:extLst>
          </p:cNvPr>
          <p:cNvSpPr>
            <a:spLocks noGrp="1"/>
          </p:cNvSpPr>
          <p:nvPr>
            <p:ph type="body" sz="quarter" idx="13" hasCustomPrompt="1"/>
          </p:nvPr>
        </p:nvSpPr>
        <p:spPr>
          <a:xfrm>
            <a:off x="449261" y="3318734"/>
            <a:ext cx="5580000" cy="2810604"/>
          </a:xfrm>
        </p:spPr>
        <p:txBody>
          <a:bodyPr anchor="t"/>
          <a:lstStyle>
            <a:lvl1pPr>
              <a:lnSpc>
                <a:spcPct val="100000"/>
              </a:lnSpc>
              <a:defRPr sz="3500">
                <a:solidFill>
                  <a:srgbClr val="303030"/>
                </a:solidFill>
                <a:latin typeface="+mn-lt"/>
              </a:defRPr>
            </a:lvl1pPr>
            <a:lvl2pPr>
              <a:lnSpc>
                <a:spcPct val="100000"/>
              </a:lnSpc>
              <a:defRPr sz="3500">
                <a:solidFill>
                  <a:schemeClr val="bg1"/>
                </a:solidFill>
                <a:latin typeface="+mn-lt"/>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Divider Title</a:t>
            </a:r>
          </a:p>
        </p:txBody>
      </p:sp>
      <p:sp>
        <p:nvSpPr>
          <p:cNvPr id="5" name="Title 1">
            <a:extLst>
              <a:ext uri="{FF2B5EF4-FFF2-40B4-BE49-F238E27FC236}">
                <a16:creationId xmlns:a16="http://schemas.microsoft.com/office/drawing/2014/main" id="{5BA897D3-2378-4040-97D3-44AF4CE6BAE8}"/>
              </a:ext>
            </a:extLst>
          </p:cNvPr>
          <p:cNvSpPr>
            <a:spLocks noGrp="1"/>
          </p:cNvSpPr>
          <p:nvPr>
            <p:ph type="title"/>
          </p:nvPr>
        </p:nvSpPr>
        <p:spPr>
          <a:xfrm>
            <a:off x="449263" y="450000"/>
            <a:ext cx="5580000" cy="2866296"/>
          </a:xfrm>
        </p:spPr>
        <p:txBody>
          <a:bodyPr anchor="b"/>
          <a:lstStyle>
            <a:lvl1pPr>
              <a:defRPr sz="3900">
                <a:solidFill>
                  <a:srgbClr val="303030"/>
                </a:solidFill>
              </a:defRPr>
            </a:lvl1pPr>
          </a:lstStyle>
          <a:p>
            <a:r>
              <a:rPr lang="en-US" dirty="0"/>
              <a:t>Click to edit Master title style</a:t>
            </a:r>
            <a:endParaRPr lang="en-GB" dirty="0"/>
          </a:p>
        </p:txBody>
      </p:sp>
      <p:pic>
        <p:nvPicPr>
          <p:cNvPr id="7" name="Picture 6">
            <a:extLst>
              <a:ext uri="{FF2B5EF4-FFF2-40B4-BE49-F238E27FC236}">
                <a16:creationId xmlns:a16="http://schemas.microsoft.com/office/drawing/2014/main" id="{CFF5F9E0-D332-D639-BE21-35B3D9FB3C9E}"/>
              </a:ext>
            </a:extLst>
          </p:cNvPr>
          <p:cNvPicPr>
            <a:picLocks noChangeAspect="1"/>
          </p:cNvPicPr>
          <p:nvPr userDrawn="1">
            <p:custDataLst>
              <p:tags r:id="rId1"/>
            </p:custDataLst>
          </p:nvPr>
        </p:nvPicPr>
        <p:blipFill>
          <a:blip r:embed="rId6">
            <a:extLst>
              <a:ext uri="{28A0092B-C50C-407E-A947-70E740481C1C}">
                <a14:useLocalDpi xmlns:a14="http://schemas.microsoft.com/office/drawing/2010/main" val="0"/>
              </a:ext>
            </a:extLst>
          </a:blip>
          <a:stretch>
            <a:fillRect/>
          </a:stretch>
        </p:blipFill>
        <p:spPr bwMode="auto">
          <a:xfrm>
            <a:off x="10598400" y="453600"/>
            <a:ext cx="1144800" cy="330584"/>
          </a:xfrm>
          <a:prstGeom prst="rect">
            <a:avLst/>
          </a:prstGeom>
        </p:spPr>
      </p:pic>
      <p:sp>
        <p:nvSpPr>
          <p:cNvPr id="3" name="TextBox 2">
            <a:extLst>
              <a:ext uri="{FF2B5EF4-FFF2-40B4-BE49-F238E27FC236}">
                <a16:creationId xmlns:a16="http://schemas.microsoft.com/office/drawing/2014/main" id="{39616848-9420-42C1-9BC6-99E2C1EA2C9B}"/>
              </a:ext>
            </a:extLst>
          </p:cNvPr>
          <p:cNvSpPr txBox="1"/>
          <p:nvPr userDrawn="1">
            <p:custDataLst>
              <p:tags r:id="rId2"/>
            </p:custDataLst>
          </p:nvPr>
        </p:nvSpPr>
        <p:spPr>
          <a:xfrm>
            <a:off x="9266400" y="439200"/>
            <a:ext cx="2325600" cy="327600"/>
          </a:xfrm>
          <a:prstGeom prst="rect">
            <a:avLst/>
          </a:prstGeom>
          <a:noFill/>
        </p:spPr>
        <p:txBody>
          <a:bodyPr vert="horz" wrap="square" lIns="0" tIns="0" rIns="0" bIns="0" rtlCol="0">
            <a:noAutofit/>
          </a:bodyPr>
          <a:lstStyle/>
          <a:p>
            <a:pPr algn="r"/>
            <a:endParaRPr lang="en-GB" sz="800" dirty="0">
              <a:solidFill>
                <a:schemeClr val="tx2"/>
              </a:solidFill>
            </a:endParaRPr>
          </a:p>
        </p:txBody>
      </p:sp>
      <p:sp>
        <p:nvSpPr>
          <p:cNvPr id="9" name="TextBox 8">
            <a:extLst>
              <a:ext uri="{FF2B5EF4-FFF2-40B4-BE49-F238E27FC236}">
                <a16:creationId xmlns:a16="http://schemas.microsoft.com/office/drawing/2014/main" id="{01E8393F-0B9E-465C-8792-EECBD8213635}"/>
              </a:ext>
            </a:extLst>
          </p:cNvPr>
          <p:cNvSpPr txBox="1"/>
          <p:nvPr userDrawn="1">
            <p:custDataLst>
              <p:tags r:id="rId3"/>
            </p:custDataLst>
          </p:nvPr>
        </p:nvSpPr>
        <p:spPr>
          <a:xfrm>
            <a:off x="10692000" y="828000"/>
            <a:ext cx="1080000" cy="327600"/>
          </a:xfrm>
          <a:prstGeom prst="rect">
            <a:avLst/>
          </a:prstGeom>
          <a:noFill/>
        </p:spPr>
        <p:txBody>
          <a:bodyPr vert="horz" wrap="square" lIns="0" tIns="0" rIns="0" bIns="0" rtlCol="0">
            <a:noAutofit/>
          </a:bodyPr>
          <a:lstStyle/>
          <a:p>
            <a:pPr algn="r"/>
            <a:endParaRPr lang="en-GB" sz="800" dirty="0">
              <a:solidFill>
                <a:srgbClr val="FC515B"/>
              </a:solidFill>
            </a:endParaRPr>
          </a:p>
        </p:txBody>
      </p:sp>
    </p:spTree>
    <p:extLst>
      <p:ext uri="{BB962C8B-B14F-4D97-AF65-F5344CB8AC3E}">
        <p14:creationId xmlns:p14="http://schemas.microsoft.com/office/powerpoint/2010/main" val="2345577785"/>
      </p:ext>
    </p:extLst>
  </p:cSld>
  <p:clrMapOvr>
    <a:masterClrMapping/>
  </p:clrMapOvr>
</p:sldLayout>
</file>

<file path=ppt/slideLayouts/slideLayout51.xml><?xml version="1.0" encoding="utf-8"?>
<p:sldLayout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showMasterSp="0" preserve="1" userDrawn="1">
  <p:cSld name="Coral plain divider">
    <p:bg>
      <p:bgPr>
        <a:solidFill>
          <a:srgbClr val="FC515B"/>
        </a:solidFill>
        <a:effectLst/>
      </p:bgPr>
    </p:bg>
    <p:spTree>
      <p:nvGrpSpPr>
        <p:cNvPr id="1" name=""/>
        <p:cNvGrpSpPr/>
        <p:nvPr/>
      </p:nvGrpSpPr>
      <p:grpSpPr>
        <a:xfrm>
          <a:off x="0" y="0"/>
          <a:ext cx="0" cy="0"/>
          <a:chOff x="0" y="0"/>
          <a:chExt cx="0" cy="0"/>
        </a:xfrm>
      </p:grpSpPr>
      <p:sp>
        <p:nvSpPr>
          <p:cNvPr id="4" name="Text Placeholder 10">
            <a:extLst>
              <a:ext uri="{FF2B5EF4-FFF2-40B4-BE49-F238E27FC236}">
                <a16:creationId xmlns:a16="http://schemas.microsoft.com/office/drawing/2014/main" id="{9060E9D7-C5D5-45F1-AAF0-86FB83FB217F}"/>
              </a:ext>
            </a:extLst>
          </p:cNvPr>
          <p:cNvSpPr>
            <a:spLocks noGrp="1"/>
          </p:cNvSpPr>
          <p:nvPr>
            <p:ph type="body" sz="quarter" idx="13" hasCustomPrompt="1"/>
          </p:nvPr>
        </p:nvSpPr>
        <p:spPr>
          <a:xfrm>
            <a:off x="449261" y="3318734"/>
            <a:ext cx="8787600" cy="2810604"/>
          </a:xfrm>
        </p:spPr>
        <p:txBody>
          <a:bodyPr anchor="t"/>
          <a:lstStyle>
            <a:lvl1pPr>
              <a:lnSpc>
                <a:spcPct val="100000"/>
              </a:lnSpc>
              <a:defRPr sz="3500">
                <a:solidFill>
                  <a:srgbClr val="FFFFFF"/>
                </a:solidFill>
                <a:latin typeface="+mn-lt"/>
              </a:defRPr>
            </a:lvl1pPr>
            <a:lvl2pPr>
              <a:lnSpc>
                <a:spcPct val="100000"/>
              </a:lnSpc>
              <a:defRPr sz="3500">
                <a:solidFill>
                  <a:schemeClr val="bg1"/>
                </a:solidFill>
                <a:latin typeface="+mn-lt"/>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Divider Title</a:t>
            </a:r>
          </a:p>
        </p:txBody>
      </p:sp>
      <p:sp>
        <p:nvSpPr>
          <p:cNvPr id="5" name="Title 1">
            <a:extLst>
              <a:ext uri="{FF2B5EF4-FFF2-40B4-BE49-F238E27FC236}">
                <a16:creationId xmlns:a16="http://schemas.microsoft.com/office/drawing/2014/main" id="{5BA897D3-2378-4040-97D3-44AF4CE6BAE8}"/>
              </a:ext>
            </a:extLst>
          </p:cNvPr>
          <p:cNvSpPr>
            <a:spLocks noGrp="1"/>
          </p:cNvSpPr>
          <p:nvPr>
            <p:ph type="title"/>
          </p:nvPr>
        </p:nvSpPr>
        <p:spPr>
          <a:xfrm>
            <a:off x="449263" y="450000"/>
            <a:ext cx="8787600" cy="2866296"/>
          </a:xfrm>
        </p:spPr>
        <p:txBody>
          <a:bodyPr anchor="b"/>
          <a:lstStyle>
            <a:lvl1pPr>
              <a:defRPr sz="3900">
                <a:solidFill>
                  <a:srgbClr val="FFFFFF"/>
                </a:solidFill>
              </a:defRPr>
            </a:lvl1pPr>
          </a:lstStyle>
          <a:p>
            <a:r>
              <a:rPr lang="en-US" dirty="0"/>
              <a:t>Click to edit Master title style</a:t>
            </a:r>
            <a:endParaRPr lang="en-GB" dirty="0"/>
          </a:p>
        </p:txBody>
      </p:sp>
      <p:pic>
        <p:nvPicPr>
          <p:cNvPr id="8" name="Picture 7">
            <a:extLst>
              <a:ext uri="{FF2B5EF4-FFF2-40B4-BE49-F238E27FC236}">
                <a16:creationId xmlns:a16="http://schemas.microsoft.com/office/drawing/2014/main" id="{7E1183B7-A476-6B34-694C-430BB953D50A}"/>
              </a:ext>
            </a:extLst>
          </p:cNvPr>
          <p:cNvPicPr>
            <a:picLocks noChangeAspect="1"/>
          </p:cNvPicPr>
          <p:nvPr userDrawn="1">
            <p:custDataLst>
              <p:tags r:id="rId1"/>
            </p:custDataLst>
          </p:nvPr>
        </p:nvPicPr>
        <p:blipFill>
          <a:blip r:embed="rId5">
            <a:extLst>
              <a:ext uri="{28A0092B-C50C-407E-A947-70E740481C1C}">
                <a14:useLocalDpi xmlns:a14="http://schemas.microsoft.com/office/drawing/2010/main" val="0"/>
              </a:ext>
            </a:extLst>
          </a:blip>
          <a:stretch>
            <a:fillRect/>
          </a:stretch>
        </p:blipFill>
        <p:spPr bwMode="auto">
          <a:xfrm>
            <a:off x="10598400" y="453600"/>
            <a:ext cx="1144800" cy="330584"/>
          </a:xfrm>
          <a:prstGeom prst="rect">
            <a:avLst/>
          </a:prstGeom>
        </p:spPr>
      </p:pic>
      <p:sp>
        <p:nvSpPr>
          <p:cNvPr id="3" name="TextBox 2">
            <a:extLst>
              <a:ext uri="{FF2B5EF4-FFF2-40B4-BE49-F238E27FC236}">
                <a16:creationId xmlns:a16="http://schemas.microsoft.com/office/drawing/2014/main" id="{39616848-9420-42C1-9BC6-99E2C1EA2C9B}"/>
              </a:ext>
            </a:extLst>
          </p:cNvPr>
          <p:cNvSpPr txBox="1"/>
          <p:nvPr userDrawn="1">
            <p:custDataLst>
              <p:tags r:id="rId2"/>
            </p:custDataLst>
          </p:nvPr>
        </p:nvSpPr>
        <p:spPr>
          <a:xfrm>
            <a:off x="9266400" y="439200"/>
            <a:ext cx="2325600" cy="327600"/>
          </a:xfrm>
          <a:prstGeom prst="rect">
            <a:avLst/>
          </a:prstGeom>
          <a:noFill/>
        </p:spPr>
        <p:txBody>
          <a:bodyPr vert="horz" wrap="square" lIns="0" tIns="0" rIns="0" bIns="0" rtlCol="0">
            <a:noAutofit/>
          </a:bodyPr>
          <a:lstStyle/>
          <a:p>
            <a:pPr algn="r"/>
            <a:endParaRPr lang="en-GB" sz="800" dirty="0">
              <a:solidFill>
                <a:schemeClr val="bg1"/>
              </a:solidFill>
            </a:endParaRPr>
          </a:p>
        </p:txBody>
      </p:sp>
      <p:sp>
        <p:nvSpPr>
          <p:cNvPr id="6" name="TextBox 5">
            <a:extLst>
              <a:ext uri="{FF2B5EF4-FFF2-40B4-BE49-F238E27FC236}">
                <a16:creationId xmlns:a16="http://schemas.microsoft.com/office/drawing/2014/main" id="{0F2B1EE6-D057-4985-BF4F-6D53EFFE9ACF}"/>
              </a:ext>
            </a:extLst>
          </p:cNvPr>
          <p:cNvSpPr txBox="1"/>
          <p:nvPr userDrawn="1">
            <p:custDataLst>
              <p:tags r:id="rId3"/>
            </p:custDataLst>
          </p:nvPr>
        </p:nvSpPr>
        <p:spPr>
          <a:xfrm>
            <a:off x="10692000" y="828000"/>
            <a:ext cx="1080000" cy="327600"/>
          </a:xfrm>
          <a:prstGeom prst="rect">
            <a:avLst/>
          </a:prstGeom>
          <a:noFill/>
        </p:spPr>
        <p:txBody>
          <a:bodyPr vert="horz" wrap="square" lIns="0" tIns="0" rIns="0" bIns="0" rtlCol="0">
            <a:noAutofit/>
          </a:bodyPr>
          <a:lstStyle/>
          <a:p>
            <a:pPr algn="r"/>
            <a:endParaRPr lang="en-GB" sz="800" dirty="0">
              <a:solidFill>
                <a:schemeClr val="bg1"/>
              </a:solidFill>
            </a:endParaRPr>
          </a:p>
        </p:txBody>
      </p:sp>
    </p:spTree>
    <p:extLst>
      <p:ext uri="{BB962C8B-B14F-4D97-AF65-F5344CB8AC3E}">
        <p14:creationId xmlns:p14="http://schemas.microsoft.com/office/powerpoint/2010/main" val="1247080404"/>
      </p:ext>
    </p:extLst>
  </p:cSld>
  <p:clrMapOvr>
    <a:masterClrMapping/>
  </p:clrMapOvr>
</p:sldLayout>
</file>

<file path=ppt/slideLayouts/slideLayout52.xml><?xml version="1.0" encoding="utf-8"?>
<p:sldLayout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showMasterSp="0" preserve="1" userDrawn="1">
  <p:cSld name="Charcoal plain divider">
    <p:bg>
      <p:bgPr>
        <a:solidFill>
          <a:srgbClr val="303030"/>
        </a:solidFill>
        <a:effectLst/>
      </p:bgPr>
    </p:bg>
    <p:spTree>
      <p:nvGrpSpPr>
        <p:cNvPr id="1" name=""/>
        <p:cNvGrpSpPr/>
        <p:nvPr/>
      </p:nvGrpSpPr>
      <p:grpSpPr>
        <a:xfrm>
          <a:off x="0" y="0"/>
          <a:ext cx="0" cy="0"/>
          <a:chOff x="0" y="0"/>
          <a:chExt cx="0" cy="0"/>
        </a:xfrm>
      </p:grpSpPr>
      <p:sp>
        <p:nvSpPr>
          <p:cNvPr id="4" name="Text Placeholder 10">
            <a:extLst>
              <a:ext uri="{FF2B5EF4-FFF2-40B4-BE49-F238E27FC236}">
                <a16:creationId xmlns:a16="http://schemas.microsoft.com/office/drawing/2014/main" id="{9060E9D7-C5D5-45F1-AAF0-86FB83FB217F}"/>
              </a:ext>
            </a:extLst>
          </p:cNvPr>
          <p:cNvSpPr>
            <a:spLocks noGrp="1"/>
          </p:cNvSpPr>
          <p:nvPr>
            <p:ph type="body" sz="quarter" idx="13" hasCustomPrompt="1"/>
          </p:nvPr>
        </p:nvSpPr>
        <p:spPr>
          <a:xfrm>
            <a:off x="449261" y="3318734"/>
            <a:ext cx="8787600" cy="2810604"/>
          </a:xfrm>
        </p:spPr>
        <p:txBody>
          <a:bodyPr anchor="t"/>
          <a:lstStyle>
            <a:lvl1pPr>
              <a:lnSpc>
                <a:spcPct val="100000"/>
              </a:lnSpc>
              <a:defRPr sz="3500">
                <a:solidFill>
                  <a:srgbClr val="FFFFFF"/>
                </a:solidFill>
                <a:latin typeface="+mn-lt"/>
              </a:defRPr>
            </a:lvl1pPr>
            <a:lvl2pPr>
              <a:lnSpc>
                <a:spcPct val="100000"/>
              </a:lnSpc>
              <a:defRPr sz="3500">
                <a:solidFill>
                  <a:schemeClr val="bg1"/>
                </a:solidFill>
                <a:latin typeface="+mn-lt"/>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Divider Title</a:t>
            </a:r>
          </a:p>
        </p:txBody>
      </p:sp>
      <p:sp>
        <p:nvSpPr>
          <p:cNvPr id="5" name="Title 1">
            <a:extLst>
              <a:ext uri="{FF2B5EF4-FFF2-40B4-BE49-F238E27FC236}">
                <a16:creationId xmlns:a16="http://schemas.microsoft.com/office/drawing/2014/main" id="{5BA897D3-2378-4040-97D3-44AF4CE6BAE8}"/>
              </a:ext>
            </a:extLst>
          </p:cNvPr>
          <p:cNvSpPr>
            <a:spLocks noGrp="1"/>
          </p:cNvSpPr>
          <p:nvPr>
            <p:ph type="title"/>
          </p:nvPr>
        </p:nvSpPr>
        <p:spPr>
          <a:xfrm>
            <a:off x="449263" y="450000"/>
            <a:ext cx="8787600" cy="2866296"/>
          </a:xfrm>
        </p:spPr>
        <p:txBody>
          <a:bodyPr anchor="b"/>
          <a:lstStyle>
            <a:lvl1pPr>
              <a:defRPr sz="3900">
                <a:solidFill>
                  <a:srgbClr val="FFFFFF"/>
                </a:solidFill>
              </a:defRPr>
            </a:lvl1pPr>
          </a:lstStyle>
          <a:p>
            <a:r>
              <a:rPr lang="en-US" dirty="0"/>
              <a:t>Click to edit Master title style</a:t>
            </a:r>
            <a:endParaRPr lang="en-GB" dirty="0"/>
          </a:p>
        </p:txBody>
      </p:sp>
      <p:pic>
        <p:nvPicPr>
          <p:cNvPr id="8" name="Picture 7">
            <a:extLst>
              <a:ext uri="{FF2B5EF4-FFF2-40B4-BE49-F238E27FC236}">
                <a16:creationId xmlns:a16="http://schemas.microsoft.com/office/drawing/2014/main" id="{D1DC0E86-6728-8D68-9EF0-6426CB9090CD}"/>
              </a:ext>
            </a:extLst>
          </p:cNvPr>
          <p:cNvPicPr>
            <a:picLocks noChangeAspect="1"/>
          </p:cNvPicPr>
          <p:nvPr userDrawn="1">
            <p:custDataLst>
              <p:tags r:id="rId1"/>
            </p:custDataLst>
          </p:nvPr>
        </p:nvPicPr>
        <p:blipFill>
          <a:blip r:embed="rId5">
            <a:extLst>
              <a:ext uri="{28A0092B-C50C-407E-A947-70E740481C1C}">
                <a14:useLocalDpi xmlns:a14="http://schemas.microsoft.com/office/drawing/2010/main" val="0"/>
              </a:ext>
            </a:extLst>
          </a:blip>
          <a:stretch>
            <a:fillRect/>
          </a:stretch>
        </p:blipFill>
        <p:spPr bwMode="auto">
          <a:xfrm>
            <a:off x="10598400" y="453600"/>
            <a:ext cx="1144800" cy="330584"/>
          </a:xfrm>
          <a:prstGeom prst="rect">
            <a:avLst/>
          </a:prstGeom>
        </p:spPr>
      </p:pic>
      <p:sp>
        <p:nvSpPr>
          <p:cNvPr id="3" name="TextBox 2">
            <a:extLst>
              <a:ext uri="{FF2B5EF4-FFF2-40B4-BE49-F238E27FC236}">
                <a16:creationId xmlns:a16="http://schemas.microsoft.com/office/drawing/2014/main" id="{39616848-9420-42C1-9BC6-99E2C1EA2C9B}"/>
              </a:ext>
            </a:extLst>
          </p:cNvPr>
          <p:cNvSpPr txBox="1"/>
          <p:nvPr userDrawn="1">
            <p:custDataLst>
              <p:tags r:id="rId2"/>
            </p:custDataLst>
          </p:nvPr>
        </p:nvSpPr>
        <p:spPr>
          <a:xfrm>
            <a:off x="9266400" y="439200"/>
            <a:ext cx="2325600" cy="327600"/>
          </a:xfrm>
          <a:prstGeom prst="rect">
            <a:avLst/>
          </a:prstGeom>
          <a:noFill/>
        </p:spPr>
        <p:txBody>
          <a:bodyPr vert="horz" wrap="square" lIns="0" tIns="0" rIns="0" bIns="0" rtlCol="0">
            <a:noAutofit/>
          </a:bodyPr>
          <a:lstStyle/>
          <a:p>
            <a:pPr algn="r"/>
            <a:endParaRPr lang="en-GB" sz="800" dirty="0">
              <a:solidFill>
                <a:schemeClr val="bg1"/>
              </a:solidFill>
            </a:endParaRPr>
          </a:p>
        </p:txBody>
      </p:sp>
      <p:sp>
        <p:nvSpPr>
          <p:cNvPr id="7" name="TextBox 6">
            <a:extLst>
              <a:ext uri="{FF2B5EF4-FFF2-40B4-BE49-F238E27FC236}">
                <a16:creationId xmlns:a16="http://schemas.microsoft.com/office/drawing/2014/main" id="{D1C47031-00BF-4400-8DBF-EF862374B7F9}"/>
              </a:ext>
            </a:extLst>
          </p:cNvPr>
          <p:cNvSpPr txBox="1"/>
          <p:nvPr userDrawn="1">
            <p:custDataLst>
              <p:tags r:id="rId3"/>
            </p:custDataLst>
          </p:nvPr>
        </p:nvSpPr>
        <p:spPr>
          <a:xfrm>
            <a:off x="10692000" y="828000"/>
            <a:ext cx="1080000" cy="327600"/>
          </a:xfrm>
          <a:prstGeom prst="rect">
            <a:avLst/>
          </a:prstGeom>
          <a:noFill/>
        </p:spPr>
        <p:txBody>
          <a:bodyPr vert="horz" wrap="square" lIns="0" tIns="0" rIns="0" bIns="0" rtlCol="0">
            <a:noAutofit/>
          </a:bodyPr>
          <a:lstStyle/>
          <a:p>
            <a:pPr algn="r"/>
            <a:endParaRPr lang="en-GB" sz="800" dirty="0">
              <a:solidFill>
                <a:schemeClr val="bg1"/>
              </a:solidFill>
            </a:endParaRPr>
          </a:p>
        </p:txBody>
      </p:sp>
    </p:spTree>
    <p:extLst>
      <p:ext uri="{BB962C8B-B14F-4D97-AF65-F5344CB8AC3E}">
        <p14:creationId xmlns:p14="http://schemas.microsoft.com/office/powerpoint/2010/main" val="2886416927"/>
      </p:ext>
    </p:extLst>
  </p:cSld>
  <p:clrMapOvr>
    <a:masterClrMapping/>
  </p:clrMapOvr>
</p:sldLayout>
</file>

<file path=ppt/slideLayouts/slideLayout53.xml><?xml version="1.0" encoding="utf-8"?>
<p:sldLayout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showMasterSp="0" preserve="1" userDrawn="1">
  <p:cSld name="Blue plain divider">
    <p:bg>
      <p:bgPr>
        <a:solidFill>
          <a:srgbClr val="53C2E5"/>
        </a:solidFill>
        <a:effectLst/>
      </p:bgPr>
    </p:bg>
    <p:spTree>
      <p:nvGrpSpPr>
        <p:cNvPr id="1" name=""/>
        <p:cNvGrpSpPr/>
        <p:nvPr/>
      </p:nvGrpSpPr>
      <p:grpSpPr>
        <a:xfrm>
          <a:off x="0" y="0"/>
          <a:ext cx="0" cy="0"/>
          <a:chOff x="0" y="0"/>
          <a:chExt cx="0" cy="0"/>
        </a:xfrm>
      </p:grpSpPr>
      <p:sp>
        <p:nvSpPr>
          <p:cNvPr id="4" name="Text Placeholder 10">
            <a:extLst>
              <a:ext uri="{FF2B5EF4-FFF2-40B4-BE49-F238E27FC236}">
                <a16:creationId xmlns:a16="http://schemas.microsoft.com/office/drawing/2014/main" id="{9060E9D7-C5D5-45F1-AAF0-86FB83FB217F}"/>
              </a:ext>
            </a:extLst>
          </p:cNvPr>
          <p:cNvSpPr>
            <a:spLocks noGrp="1"/>
          </p:cNvSpPr>
          <p:nvPr>
            <p:ph type="body" sz="quarter" idx="13" hasCustomPrompt="1"/>
          </p:nvPr>
        </p:nvSpPr>
        <p:spPr>
          <a:xfrm>
            <a:off x="449261" y="3318734"/>
            <a:ext cx="8787600" cy="2810604"/>
          </a:xfrm>
        </p:spPr>
        <p:txBody>
          <a:bodyPr anchor="t"/>
          <a:lstStyle>
            <a:lvl1pPr>
              <a:lnSpc>
                <a:spcPct val="100000"/>
              </a:lnSpc>
              <a:defRPr sz="3500">
                <a:solidFill>
                  <a:srgbClr val="303030"/>
                </a:solidFill>
                <a:latin typeface="+mn-lt"/>
              </a:defRPr>
            </a:lvl1pPr>
            <a:lvl2pPr>
              <a:lnSpc>
                <a:spcPct val="100000"/>
              </a:lnSpc>
              <a:defRPr sz="3500">
                <a:solidFill>
                  <a:schemeClr val="bg1"/>
                </a:solidFill>
                <a:latin typeface="+mn-lt"/>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Divider Title</a:t>
            </a:r>
          </a:p>
        </p:txBody>
      </p:sp>
      <p:sp>
        <p:nvSpPr>
          <p:cNvPr id="5" name="Title 1">
            <a:extLst>
              <a:ext uri="{FF2B5EF4-FFF2-40B4-BE49-F238E27FC236}">
                <a16:creationId xmlns:a16="http://schemas.microsoft.com/office/drawing/2014/main" id="{5BA897D3-2378-4040-97D3-44AF4CE6BAE8}"/>
              </a:ext>
            </a:extLst>
          </p:cNvPr>
          <p:cNvSpPr>
            <a:spLocks noGrp="1"/>
          </p:cNvSpPr>
          <p:nvPr>
            <p:ph type="title"/>
          </p:nvPr>
        </p:nvSpPr>
        <p:spPr>
          <a:xfrm>
            <a:off x="449263" y="450000"/>
            <a:ext cx="8787600" cy="2866296"/>
          </a:xfrm>
        </p:spPr>
        <p:txBody>
          <a:bodyPr anchor="b"/>
          <a:lstStyle>
            <a:lvl1pPr>
              <a:defRPr sz="3900">
                <a:solidFill>
                  <a:srgbClr val="303030"/>
                </a:solidFill>
              </a:defRPr>
            </a:lvl1pPr>
          </a:lstStyle>
          <a:p>
            <a:r>
              <a:rPr lang="en-US" dirty="0"/>
              <a:t>Click to edit Master title style</a:t>
            </a:r>
            <a:endParaRPr lang="en-GB" dirty="0"/>
          </a:p>
        </p:txBody>
      </p:sp>
      <p:pic>
        <p:nvPicPr>
          <p:cNvPr id="8" name="Picture 7">
            <a:extLst>
              <a:ext uri="{FF2B5EF4-FFF2-40B4-BE49-F238E27FC236}">
                <a16:creationId xmlns:a16="http://schemas.microsoft.com/office/drawing/2014/main" id="{37613585-4D66-A3B9-B6B5-9B99642D0F85}"/>
              </a:ext>
            </a:extLst>
          </p:cNvPr>
          <p:cNvPicPr>
            <a:picLocks noChangeAspect="1"/>
          </p:cNvPicPr>
          <p:nvPr userDrawn="1">
            <p:custDataLst>
              <p:tags r:id="rId1"/>
            </p:custDataLst>
          </p:nvPr>
        </p:nvPicPr>
        <p:blipFill>
          <a:blip r:embed="rId5">
            <a:extLst>
              <a:ext uri="{28A0092B-C50C-407E-A947-70E740481C1C}">
                <a14:useLocalDpi xmlns:a14="http://schemas.microsoft.com/office/drawing/2010/main" val="0"/>
              </a:ext>
            </a:extLst>
          </a:blip>
          <a:stretch>
            <a:fillRect/>
          </a:stretch>
        </p:blipFill>
        <p:spPr bwMode="auto">
          <a:xfrm>
            <a:off x="10598400" y="453600"/>
            <a:ext cx="1144800" cy="330584"/>
          </a:xfrm>
          <a:prstGeom prst="rect">
            <a:avLst/>
          </a:prstGeom>
        </p:spPr>
      </p:pic>
      <p:sp>
        <p:nvSpPr>
          <p:cNvPr id="3" name="TextBox 2">
            <a:extLst>
              <a:ext uri="{FF2B5EF4-FFF2-40B4-BE49-F238E27FC236}">
                <a16:creationId xmlns:a16="http://schemas.microsoft.com/office/drawing/2014/main" id="{39616848-9420-42C1-9BC6-99E2C1EA2C9B}"/>
              </a:ext>
            </a:extLst>
          </p:cNvPr>
          <p:cNvSpPr txBox="1"/>
          <p:nvPr userDrawn="1">
            <p:custDataLst>
              <p:tags r:id="rId2"/>
            </p:custDataLst>
          </p:nvPr>
        </p:nvSpPr>
        <p:spPr>
          <a:xfrm>
            <a:off x="9266400" y="439200"/>
            <a:ext cx="2325600" cy="327600"/>
          </a:xfrm>
          <a:prstGeom prst="rect">
            <a:avLst/>
          </a:prstGeom>
          <a:noFill/>
        </p:spPr>
        <p:txBody>
          <a:bodyPr vert="horz" wrap="square" lIns="0" tIns="0" rIns="0" bIns="0" rtlCol="0">
            <a:noAutofit/>
          </a:bodyPr>
          <a:lstStyle/>
          <a:p>
            <a:pPr algn="r"/>
            <a:endParaRPr lang="en-GB" sz="800" dirty="0"/>
          </a:p>
        </p:txBody>
      </p:sp>
      <p:sp>
        <p:nvSpPr>
          <p:cNvPr id="6" name="TextBox 5">
            <a:extLst>
              <a:ext uri="{FF2B5EF4-FFF2-40B4-BE49-F238E27FC236}">
                <a16:creationId xmlns:a16="http://schemas.microsoft.com/office/drawing/2014/main" id="{0F2B1EE6-D057-4985-BF4F-6D53EFFE9ACF}"/>
              </a:ext>
            </a:extLst>
          </p:cNvPr>
          <p:cNvSpPr txBox="1"/>
          <p:nvPr userDrawn="1">
            <p:custDataLst>
              <p:tags r:id="rId3"/>
            </p:custDataLst>
          </p:nvPr>
        </p:nvSpPr>
        <p:spPr>
          <a:xfrm>
            <a:off x="10692000" y="828000"/>
            <a:ext cx="1080000" cy="327600"/>
          </a:xfrm>
          <a:prstGeom prst="rect">
            <a:avLst/>
          </a:prstGeom>
          <a:noFill/>
        </p:spPr>
        <p:txBody>
          <a:bodyPr vert="horz" wrap="square" lIns="0" tIns="0" rIns="0" bIns="0" rtlCol="0">
            <a:noAutofit/>
          </a:bodyPr>
          <a:lstStyle/>
          <a:p>
            <a:pPr algn="r"/>
            <a:endParaRPr lang="en-GB" sz="800" dirty="0">
              <a:solidFill>
                <a:srgbClr val="303030"/>
              </a:solidFill>
            </a:endParaRPr>
          </a:p>
        </p:txBody>
      </p:sp>
    </p:spTree>
    <p:extLst>
      <p:ext uri="{BB962C8B-B14F-4D97-AF65-F5344CB8AC3E}">
        <p14:creationId xmlns:p14="http://schemas.microsoft.com/office/powerpoint/2010/main" val="1219898287"/>
      </p:ext>
    </p:extLst>
  </p:cSld>
  <p:clrMapOvr>
    <a:masterClrMapping/>
  </p:clrMapOvr>
</p:sldLayout>
</file>

<file path=ppt/slideLayouts/slideLayout54.xml><?xml version="1.0" encoding="utf-8"?>
<p:sldLayout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showMasterSp="0" preserve="1" userDrawn="1">
  <p:cSld name="Mint plain divider">
    <p:bg>
      <p:bgPr>
        <a:solidFill>
          <a:srgbClr val="88E5BD"/>
        </a:solidFill>
        <a:effectLst/>
      </p:bgPr>
    </p:bg>
    <p:spTree>
      <p:nvGrpSpPr>
        <p:cNvPr id="1" name=""/>
        <p:cNvGrpSpPr/>
        <p:nvPr/>
      </p:nvGrpSpPr>
      <p:grpSpPr>
        <a:xfrm>
          <a:off x="0" y="0"/>
          <a:ext cx="0" cy="0"/>
          <a:chOff x="0" y="0"/>
          <a:chExt cx="0" cy="0"/>
        </a:xfrm>
      </p:grpSpPr>
      <p:sp>
        <p:nvSpPr>
          <p:cNvPr id="4" name="Text Placeholder 10">
            <a:extLst>
              <a:ext uri="{FF2B5EF4-FFF2-40B4-BE49-F238E27FC236}">
                <a16:creationId xmlns:a16="http://schemas.microsoft.com/office/drawing/2014/main" id="{9060E9D7-C5D5-45F1-AAF0-86FB83FB217F}"/>
              </a:ext>
            </a:extLst>
          </p:cNvPr>
          <p:cNvSpPr>
            <a:spLocks noGrp="1"/>
          </p:cNvSpPr>
          <p:nvPr>
            <p:ph type="body" sz="quarter" idx="13" hasCustomPrompt="1"/>
          </p:nvPr>
        </p:nvSpPr>
        <p:spPr>
          <a:xfrm>
            <a:off x="449261" y="3318734"/>
            <a:ext cx="8787600" cy="2810604"/>
          </a:xfrm>
        </p:spPr>
        <p:txBody>
          <a:bodyPr anchor="t"/>
          <a:lstStyle>
            <a:lvl1pPr>
              <a:lnSpc>
                <a:spcPct val="100000"/>
              </a:lnSpc>
              <a:defRPr sz="3500">
                <a:solidFill>
                  <a:srgbClr val="303030"/>
                </a:solidFill>
                <a:latin typeface="+mn-lt"/>
              </a:defRPr>
            </a:lvl1pPr>
            <a:lvl2pPr>
              <a:lnSpc>
                <a:spcPct val="100000"/>
              </a:lnSpc>
              <a:defRPr sz="3500">
                <a:solidFill>
                  <a:schemeClr val="bg1"/>
                </a:solidFill>
                <a:latin typeface="+mn-lt"/>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Divider Title</a:t>
            </a:r>
          </a:p>
        </p:txBody>
      </p:sp>
      <p:sp>
        <p:nvSpPr>
          <p:cNvPr id="5" name="Title 1">
            <a:extLst>
              <a:ext uri="{FF2B5EF4-FFF2-40B4-BE49-F238E27FC236}">
                <a16:creationId xmlns:a16="http://schemas.microsoft.com/office/drawing/2014/main" id="{5BA897D3-2378-4040-97D3-44AF4CE6BAE8}"/>
              </a:ext>
            </a:extLst>
          </p:cNvPr>
          <p:cNvSpPr>
            <a:spLocks noGrp="1"/>
          </p:cNvSpPr>
          <p:nvPr>
            <p:ph type="title"/>
          </p:nvPr>
        </p:nvSpPr>
        <p:spPr>
          <a:xfrm>
            <a:off x="449263" y="450000"/>
            <a:ext cx="8787600" cy="2866296"/>
          </a:xfrm>
        </p:spPr>
        <p:txBody>
          <a:bodyPr anchor="b"/>
          <a:lstStyle>
            <a:lvl1pPr>
              <a:defRPr sz="3900">
                <a:solidFill>
                  <a:srgbClr val="303030"/>
                </a:solidFill>
              </a:defRPr>
            </a:lvl1pPr>
          </a:lstStyle>
          <a:p>
            <a:r>
              <a:rPr lang="en-US" dirty="0"/>
              <a:t>Click to edit Master title style</a:t>
            </a:r>
            <a:endParaRPr lang="en-GB" dirty="0"/>
          </a:p>
        </p:txBody>
      </p:sp>
      <p:pic>
        <p:nvPicPr>
          <p:cNvPr id="8" name="Picture 7">
            <a:extLst>
              <a:ext uri="{FF2B5EF4-FFF2-40B4-BE49-F238E27FC236}">
                <a16:creationId xmlns:a16="http://schemas.microsoft.com/office/drawing/2014/main" id="{7260FC60-9354-3F4C-759C-6D1BFDF6FE0C}"/>
              </a:ext>
            </a:extLst>
          </p:cNvPr>
          <p:cNvPicPr>
            <a:picLocks noChangeAspect="1"/>
          </p:cNvPicPr>
          <p:nvPr userDrawn="1">
            <p:custDataLst>
              <p:tags r:id="rId1"/>
            </p:custDataLst>
          </p:nvPr>
        </p:nvPicPr>
        <p:blipFill>
          <a:blip r:embed="rId5">
            <a:extLst>
              <a:ext uri="{28A0092B-C50C-407E-A947-70E740481C1C}">
                <a14:useLocalDpi xmlns:a14="http://schemas.microsoft.com/office/drawing/2010/main" val="0"/>
              </a:ext>
            </a:extLst>
          </a:blip>
          <a:stretch>
            <a:fillRect/>
          </a:stretch>
        </p:blipFill>
        <p:spPr bwMode="auto">
          <a:xfrm>
            <a:off x="10598400" y="453600"/>
            <a:ext cx="1144800" cy="330584"/>
          </a:xfrm>
          <a:prstGeom prst="rect">
            <a:avLst/>
          </a:prstGeom>
        </p:spPr>
      </p:pic>
      <p:sp>
        <p:nvSpPr>
          <p:cNvPr id="3" name="TextBox 2">
            <a:extLst>
              <a:ext uri="{FF2B5EF4-FFF2-40B4-BE49-F238E27FC236}">
                <a16:creationId xmlns:a16="http://schemas.microsoft.com/office/drawing/2014/main" id="{39616848-9420-42C1-9BC6-99E2C1EA2C9B}"/>
              </a:ext>
            </a:extLst>
          </p:cNvPr>
          <p:cNvSpPr txBox="1"/>
          <p:nvPr userDrawn="1">
            <p:custDataLst>
              <p:tags r:id="rId2"/>
            </p:custDataLst>
          </p:nvPr>
        </p:nvSpPr>
        <p:spPr>
          <a:xfrm>
            <a:off x="9266400" y="439200"/>
            <a:ext cx="2325600" cy="327600"/>
          </a:xfrm>
          <a:prstGeom prst="rect">
            <a:avLst/>
          </a:prstGeom>
          <a:noFill/>
        </p:spPr>
        <p:txBody>
          <a:bodyPr vert="horz" wrap="square" lIns="0" tIns="0" rIns="0" bIns="0" rtlCol="0">
            <a:noAutofit/>
          </a:bodyPr>
          <a:lstStyle/>
          <a:p>
            <a:pPr algn="r"/>
            <a:endParaRPr lang="en-GB" sz="800" dirty="0"/>
          </a:p>
        </p:txBody>
      </p:sp>
      <p:sp>
        <p:nvSpPr>
          <p:cNvPr id="7" name="TextBox 6">
            <a:extLst>
              <a:ext uri="{FF2B5EF4-FFF2-40B4-BE49-F238E27FC236}">
                <a16:creationId xmlns:a16="http://schemas.microsoft.com/office/drawing/2014/main" id="{61B46B63-A611-41D6-ACA1-109605D861E1}"/>
              </a:ext>
            </a:extLst>
          </p:cNvPr>
          <p:cNvSpPr txBox="1"/>
          <p:nvPr userDrawn="1">
            <p:custDataLst>
              <p:tags r:id="rId3"/>
            </p:custDataLst>
          </p:nvPr>
        </p:nvSpPr>
        <p:spPr>
          <a:xfrm>
            <a:off x="10692000" y="828000"/>
            <a:ext cx="1080000" cy="327600"/>
          </a:xfrm>
          <a:prstGeom prst="rect">
            <a:avLst/>
          </a:prstGeom>
          <a:noFill/>
        </p:spPr>
        <p:txBody>
          <a:bodyPr vert="horz" wrap="square" lIns="0" tIns="0" rIns="0" bIns="0" rtlCol="0">
            <a:noAutofit/>
          </a:bodyPr>
          <a:lstStyle/>
          <a:p>
            <a:pPr algn="r"/>
            <a:endParaRPr lang="en-GB" sz="800" dirty="0">
              <a:solidFill>
                <a:srgbClr val="303030"/>
              </a:solidFill>
            </a:endParaRPr>
          </a:p>
        </p:txBody>
      </p:sp>
    </p:spTree>
    <p:extLst>
      <p:ext uri="{BB962C8B-B14F-4D97-AF65-F5344CB8AC3E}">
        <p14:creationId xmlns:p14="http://schemas.microsoft.com/office/powerpoint/2010/main" val="2782624366"/>
      </p:ext>
    </p:extLst>
  </p:cSld>
  <p:clrMapOvr>
    <a:masterClrMapping/>
  </p:clrMapOvr>
</p:sldLayout>
</file>

<file path=ppt/slideLayouts/slideLayout55.xml><?xml version="1.0" encoding="utf-8"?>
<p:sldLayout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showMasterSp="0" preserve="1" userDrawn="1">
  <p:cSld name="Pink plain divider">
    <p:bg>
      <p:bgPr>
        <a:solidFill>
          <a:srgbClr val="EAA4EA"/>
        </a:solidFill>
        <a:effectLst/>
      </p:bgPr>
    </p:bg>
    <p:spTree>
      <p:nvGrpSpPr>
        <p:cNvPr id="1" name=""/>
        <p:cNvGrpSpPr/>
        <p:nvPr/>
      </p:nvGrpSpPr>
      <p:grpSpPr>
        <a:xfrm>
          <a:off x="0" y="0"/>
          <a:ext cx="0" cy="0"/>
          <a:chOff x="0" y="0"/>
          <a:chExt cx="0" cy="0"/>
        </a:xfrm>
      </p:grpSpPr>
      <p:sp>
        <p:nvSpPr>
          <p:cNvPr id="4" name="Text Placeholder 10">
            <a:extLst>
              <a:ext uri="{FF2B5EF4-FFF2-40B4-BE49-F238E27FC236}">
                <a16:creationId xmlns:a16="http://schemas.microsoft.com/office/drawing/2014/main" id="{9060E9D7-C5D5-45F1-AAF0-86FB83FB217F}"/>
              </a:ext>
            </a:extLst>
          </p:cNvPr>
          <p:cNvSpPr>
            <a:spLocks noGrp="1"/>
          </p:cNvSpPr>
          <p:nvPr>
            <p:ph type="body" sz="quarter" idx="13" hasCustomPrompt="1"/>
          </p:nvPr>
        </p:nvSpPr>
        <p:spPr>
          <a:xfrm>
            <a:off x="449261" y="3318734"/>
            <a:ext cx="8787600" cy="2810604"/>
          </a:xfrm>
        </p:spPr>
        <p:txBody>
          <a:bodyPr anchor="t"/>
          <a:lstStyle>
            <a:lvl1pPr>
              <a:lnSpc>
                <a:spcPct val="100000"/>
              </a:lnSpc>
              <a:defRPr sz="3500">
                <a:solidFill>
                  <a:srgbClr val="303030"/>
                </a:solidFill>
                <a:latin typeface="+mn-lt"/>
              </a:defRPr>
            </a:lvl1pPr>
            <a:lvl2pPr>
              <a:lnSpc>
                <a:spcPct val="100000"/>
              </a:lnSpc>
              <a:defRPr sz="3500">
                <a:solidFill>
                  <a:schemeClr val="bg1"/>
                </a:solidFill>
                <a:latin typeface="+mn-lt"/>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Divider Title</a:t>
            </a:r>
          </a:p>
        </p:txBody>
      </p:sp>
      <p:sp>
        <p:nvSpPr>
          <p:cNvPr id="5" name="Title 1">
            <a:extLst>
              <a:ext uri="{FF2B5EF4-FFF2-40B4-BE49-F238E27FC236}">
                <a16:creationId xmlns:a16="http://schemas.microsoft.com/office/drawing/2014/main" id="{5BA897D3-2378-4040-97D3-44AF4CE6BAE8}"/>
              </a:ext>
            </a:extLst>
          </p:cNvPr>
          <p:cNvSpPr>
            <a:spLocks noGrp="1"/>
          </p:cNvSpPr>
          <p:nvPr>
            <p:ph type="title"/>
          </p:nvPr>
        </p:nvSpPr>
        <p:spPr>
          <a:xfrm>
            <a:off x="449263" y="450000"/>
            <a:ext cx="8787600" cy="2866296"/>
          </a:xfrm>
        </p:spPr>
        <p:txBody>
          <a:bodyPr anchor="b"/>
          <a:lstStyle>
            <a:lvl1pPr>
              <a:defRPr sz="3900">
                <a:solidFill>
                  <a:srgbClr val="303030"/>
                </a:solidFill>
              </a:defRPr>
            </a:lvl1pPr>
          </a:lstStyle>
          <a:p>
            <a:r>
              <a:rPr lang="en-US" dirty="0"/>
              <a:t>Click to edit Master title style</a:t>
            </a:r>
            <a:endParaRPr lang="en-GB" dirty="0"/>
          </a:p>
        </p:txBody>
      </p:sp>
      <p:pic>
        <p:nvPicPr>
          <p:cNvPr id="8" name="Picture 7">
            <a:extLst>
              <a:ext uri="{FF2B5EF4-FFF2-40B4-BE49-F238E27FC236}">
                <a16:creationId xmlns:a16="http://schemas.microsoft.com/office/drawing/2014/main" id="{E669F8F0-E743-931C-B2CD-01C686A689ED}"/>
              </a:ext>
            </a:extLst>
          </p:cNvPr>
          <p:cNvPicPr>
            <a:picLocks noChangeAspect="1"/>
          </p:cNvPicPr>
          <p:nvPr userDrawn="1">
            <p:custDataLst>
              <p:tags r:id="rId1"/>
            </p:custDataLst>
          </p:nvPr>
        </p:nvPicPr>
        <p:blipFill>
          <a:blip r:embed="rId5">
            <a:extLst>
              <a:ext uri="{28A0092B-C50C-407E-A947-70E740481C1C}">
                <a14:useLocalDpi xmlns:a14="http://schemas.microsoft.com/office/drawing/2010/main" val="0"/>
              </a:ext>
            </a:extLst>
          </a:blip>
          <a:stretch>
            <a:fillRect/>
          </a:stretch>
        </p:blipFill>
        <p:spPr bwMode="auto">
          <a:xfrm>
            <a:off x="10598400" y="453600"/>
            <a:ext cx="1144800" cy="330584"/>
          </a:xfrm>
          <a:prstGeom prst="rect">
            <a:avLst/>
          </a:prstGeom>
        </p:spPr>
      </p:pic>
      <p:sp>
        <p:nvSpPr>
          <p:cNvPr id="3" name="TextBox 2">
            <a:extLst>
              <a:ext uri="{FF2B5EF4-FFF2-40B4-BE49-F238E27FC236}">
                <a16:creationId xmlns:a16="http://schemas.microsoft.com/office/drawing/2014/main" id="{39616848-9420-42C1-9BC6-99E2C1EA2C9B}"/>
              </a:ext>
            </a:extLst>
          </p:cNvPr>
          <p:cNvSpPr txBox="1"/>
          <p:nvPr userDrawn="1">
            <p:custDataLst>
              <p:tags r:id="rId2"/>
            </p:custDataLst>
          </p:nvPr>
        </p:nvSpPr>
        <p:spPr>
          <a:xfrm>
            <a:off x="9266400" y="439200"/>
            <a:ext cx="2325600" cy="327600"/>
          </a:xfrm>
          <a:prstGeom prst="rect">
            <a:avLst/>
          </a:prstGeom>
          <a:noFill/>
        </p:spPr>
        <p:txBody>
          <a:bodyPr vert="horz" wrap="square" lIns="0" tIns="0" rIns="0" bIns="0" rtlCol="0">
            <a:noAutofit/>
          </a:bodyPr>
          <a:lstStyle/>
          <a:p>
            <a:pPr algn="r"/>
            <a:endParaRPr lang="en-GB" sz="800" dirty="0"/>
          </a:p>
        </p:txBody>
      </p:sp>
      <p:sp>
        <p:nvSpPr>
          <p:cNvPr id="7" name="TextBox 6">
            <a:extLst>
              <a:ext uri="{FF2B5EF4-FFF2-40B4-BE49-F238E27FC236}">
                <a16:creationId xmlns:a16="http://schemas.microsoft.com/office/drawing/2014/main" id="{BB3A873D-39D3-4266-A64A-C4280CB81F0D}"/>
              </a:ext>
            </a:extLst>
          </p:cNvPr>
          <p:cNvSpPr txBox="1"/>
          <p:nvPr userDrawn="1">
            <p:custDataLst>
              <p:tags r:id="rId3"/>
            </p:custDataLst>
          </p:nvPr>
        </p:nvSpPr>
        <p:spPr>
          <a:xfrm>
            <a:off x="10692000" y="828000"/>
            <a:ext cx="1080000" cy="327600"/>
          </a:xfrm>
          <a:prstGeom prst="rect">
            <a:avLst/>
          </a:prstGeom>
          <a:noFill/>
        </p:spPr>
        <p:txBody>
          <a:bodyPr vert="horz" wrap="square" lIns="0" tIns="0" rIns="0" bIns="0" rtlCol="0">
            <a:noAutofit/>
          </a:bodyPr>
          <a:lstStyle/>
          <a:p>
            <a:pPr algn="r"/>
            <a:endParaRPr lang="en-GB" sz="800" dirty="0">
              <a:solidFill>
                <a:srgbClr val="303030"/>
              </a:solidFill>
            </a:endParaRPr>
          </a:p>
        </p:txBody>
      </p:sp>
    </p:spTree>
    <p:extLst>
      <p:ext uri="{BB962C8B-B14F-4D97-AF65-F5344CB8AC3E}">
        <p14:creationId xmlns:p14="http://schemas.microsoft.com/office/powerpoint/2010/main" val="4113726932"/>
      </p:ext>
    </p:extLst>
  </p:cSld>
  <p:clrMapOvr>
    <a:masterClrMapping/>
  </p:clrMapOvr>
</p:sldLayout>
</file>

<file path=ppt/slideLayouts/slideLayout56.xml><?xml version="1.0" encoding="utf-8"?>
<p:sldLayout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showMasterSp="0" preserve="1" userDrawn="1">
  <p:cSld name="Violet plain divider">
    <p:bg>
      <p:bgPr>
        <a:solidFill>
          <a:srgbClr val="8996F4"/>
        </a:solidFill>
        <a:effectLst/>
      </p:bgPr>
    </p:bg>
    <p:spTree>
      <p:nvGrpSpPr>
        <p:cNvPr id="1" name=""/>
        <p:cNvGrpSpPr/>
        <p:nvPr/>
      </p:nvGrpSpPr>
      <p:grpSpPr>
        <a:xfrm>
          <a:off x="0" y="0"/>
          <a:ext cx="0" cy="0"/>
          <a:chOff x="0" y="0"/>
          <a:chExt cx="0" cy="0"/>
        </a:xfrm>
      </p:grpSpPr>
      <p:sp>
        <p:nvSpPr>
          <p:cNvPr id="4" name="Text Placeholder 10">
            <a:extLst>
              <a:ext uri="{FF2B5EF4-FFF2-40B4-BE49-F238E27FC236}">
                <a16:creationId xmlns:a16="http://schemas.microsoft.com/office/drawing/2014/main" id="{9060E9D7-C5D5-45F1-AAF0-86FB83FB217F}"/>
              </a:ext>
            </a:extLst>
          </p:cNvPr>
          <p:cNvSpPr>
            <a:spLocks noGrp="1"/>
          </p:cNvSpPr>
          <p:nvPr>
            <p:ph type="body" sz="quarter" idx="13" hasCustomPrompt="1"/>
          </p:nvPr>
        </p:nvSpPr>
        <p:spPr>
          <a:xfrm>
            <a:off x="449261" y="3318734"/>
            <a:ext cx="8787600" cy="2810604"/>
          </a:xfrm>
        </p:spPr>
        <p:txBody>
          <a:bodyPr anchor="t"/>
          <a:lstStyle>
            <a:lvl1pPr>
              <a:lnSpc>
                <a:spcPct val="100000"/>
              </a:lnSpc>
              <a:defRPr sz="3500">
                <a:solidFill>
                  <a:srgbClr val="303030"/>
                </a:solidFill>
                <a:latin typeface="+mn-lt"/>
              </a:defRPr>
            </a:lvl1pPr>
            <a:lvl2pPr>
              <a:lnSpc>
                <a:spcPct val="100000"/>
              </a:lnSpc>
              <a:defRPr sz="3500">
                <a:solidFill>
                  <a:schemeClr val="bg1"/>
                </a:solidFill>
                <a:latin typeface="+mn-lt"/>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Divider Title</a:t>
            </a:r>
          </a:p>
        </p:txBody>
      </p:sp>
      <p:sp>
        <p:nvSpPr>
          <p:cNvPr id="5" name="Title 1">
            <a:extLst>
              <a:ext uri="{FF2B5EF4-FFF2-40B4-BE49-F238E27FC236}">
                <a16:creationId xmlns:a16="http://schemas.microsoft.com/office/drawing/2014/main" id="{5BA897D3-2378-4040-97D3-44AF4CE6BAE8}"/>
              </a:ext>
            </a:extLst>
          </p:cNvPr>
          <p:cNvSpPr>
            <a:spLocks noGrp="1"/>
          </p:cNvSpPr>
          <p:nvPr>
            <p:ph type="title"/>
          </p:nvPr>
        </p:nvSpPr>
        <p:spPr>
          <a:xfrm>
            <a:off x="449263" y="450000"/>
            <a:ext cx="8787600" cy="2866296"/>
          </a:xfrm>
        </p:spPr>
        <p:txBody>
          <a:bodyPr anchor="b"/>
          <a:lstStyle>
            <a:lvl1pPr>
              <a:defRPr sz="3900">
                <a:solidFill>
                  <a:srgbClr val="303030"/>
                </a:solidFill>
              </a:defRPr>
            </a:lvl1pPr>
          </a:lstStyle>
          <a:p>
            <a:r>
              <a:rPr lang="en-US" dirty="0"/>
              <a:t>Click to edit Master title style</a:t>
            </a:r>
            <a:endParaRPr lang="en-GB" dirty="0"/>
          </a:p>
        </p:txBody>
      </p:sp>
      <p:pic>
        <p:nvPicPr>
          <p:cNvPr id="8" name="Picture 7">
            <a:extLst>
              <a:ext uri="{FF2B5EF4-FFF2-40B4-BE49-F238E27FC236}">
                <a16:creationId xmlns:a16="http://schemas.microsoft.com/office/drawing/2014/main" id="{941BAFD7-5917-C29D-6976-DFBB6EBA54A4}"/>
              </a:ext>
            </a:extLst>
          </p:cNvPr>
          <p:cNvPicPr>
            <a:picLocks noChangeAspect="1"/>
          </p:cNvPicPr>
          <p:nvPr userDrawn="1">
            <p:custDataLst>
              <p:tags r:id="rId1"/>
            </p:custDataLst>
          </p:nvPr>
        </p:nvPicPr>
        <p:blipFill>
          <a:blip r:embed="rId5">
            <a:extLst>
              <a:ext uri="{28A0092B-C50C-407E-A947-70E740481C1C}">
                <a14:useLocalDpi xmlns:a14="http://schemas.microsoft.com/office/drawing/2010/main" val="0"/>
              </a:ext>
            </a:extLst>
          </a:blip>
          <a:stretch>
            <a:fillRect/>
          </a:stretch>
        </p:blipFill>
        <p:spPr bwMode="auto">
          <a:xfrm>
            <a:off x="10598400" y="453600"/>
            <a:ext cx="1144800" cy="330584"/>
          </a:xfrm>
          <a:prstGeom prst="rect">
            <a:avLst/>
          </a:prstGeom>
        </p:spPr>
      </p:pic>
      <p:sp>
        <p:nvSpPr>
          <p:cNvPr id="3" name="TextBox 2">
            <a:extLst>
              <a:ext uri="{FF2B5EF4-FFF2-40B4-BE49-F238E27FC236}">
                <a16:creationId xmlns:a16="http://schemas.microsoft.com/office/drawing/2014/main" id="{39616848-9420-42C1-9BC6-99E2C1EA2C9B}"/>
              </a:ext>
            </a:extLst>
          </p:cNvPr>
          <p:cNvSpPr txBox="1"/>
          <p:nvPr userDrawn="1">
            <p:custDataLst>
              <p:tags r:id="rId2"/>
            </p:custDataLst>
          </p:nvPr>
        </p:nvSpPr>
        <p:spPr>
          <a:xfrm>
            <a:off x="9266400" y="439200"/>
            <a:ext cx="2325600" cy="327600"/>
          </a:xfrm>
          <a:prstGeom prst="rect">
            <a:avLst/>
          </a:prstGeom>
          <a:noFill/>
        </p:spPr>
        <p:txBody>
          <a:bodyPr vert="horz" wrap="square" lIns="0" tIns="0" rIns="0" bIns="0" rtlCol="0">
            <a:noAutofit/>
          </a:bodyPr>
          <a:lstStyle/>
          <a:p>
            <a:pPr algn="r"/>
            <a:endParaRPr lang="en-GB" sz="800" dirty="0"/>
          </a:p>
        </p:txBody>
      </p:sp>
      <p:sp>
        <p:nvSpPr>
          <p:cNvPr id="7" name="TextBox 6">
            <a:extLst>
              <a:ext uri="{FF2B5EF4-FFF2-40B4-BE49-F238E27FC236}">
                <a16:creationId xmlns:a16="http://schemas.microsoft.com/office/drawing/2014/main" id="{ECDC462A-749C-4D29-A0F5-A560638067C8}"/>
              </a:ext>
            </a:extLst>
          </p:cNvPr>
          <p:cNvSpPr txBox="1"/>
          <p:nvPr userDrawn="1">
            <p:custDataLst>
              <p:tags r:id="rId3"/>
            </p:custDataLst>
          </p:nvPr>
        </p:nvSpPr>
        <p:spPr>
          <a:xfrm>
            <a:off x="10692000" y="828000"/>
            <a:ext cx="1080000" cy="327600"/>
          </a:xfrm>
          <a:prstGeom prst="rect">
            <a:avLst/>
          </a:prstGeom>
          <a:noFill/>
        </p:spPr>
        <p:txBody>
          <a:bodyPr vert="horz" wrap="square" lIns="0" tIns="0" rIns="0" bIns="0" rtlCol="0">
            <a:noAutofit/>
          </a:bodyPr>
          <a:lstStyle/>
          <a:p>
            <a:pPr algn="r"/>
            <a:endParaRPr lang="en-GB" sz="800" dirty="0">
              <a:solidFill>
                <a:srgbClr val="303030"/>
              </a:solidFill>
            </a:endParaRPr>
          </a:p>
        </p:txBody>
      </p:sp>
    </p:spTree>
    <p:extLst>
      <p:ext uri="{BB962C8B-B14F-4D97-AF65-F5344CB8AC3E}">
        <p14:creationId xmlns:p14="http://schemas.microsoft.com/office/powerpoint/2010/main" val="2276644933"/>
      </p:ext>
    </p:extLst>
  </p:cSld>
  <p:clrMapOvr>
    <a:masterClrMapping/>
  </p:clrMapOvr>
</p:sldLayout>
</file>

<file path=ppt/slideLayouts/slideLayout57.xml><?xml version="1.0" encoding="utf-8"?>
<p:sldLayout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showMasterSp="0" preserve="1" userDrawn="1">
  <p:cSld name="White divider default">
    <p:bg>
      <p:bgPr>
        <a:solidFill>
          <a:srgbClr val="FFFFFF"/>
        </a:solidFill>
        <a:effectLst/>
      </p:bgPr>
    </p:bg>
    <p:spTree>
      <p:nvGrpSpPr>
        <p:cNvPr id="1" name=""/>
        <p:cNvGrpSpPr/>
        <p:nvPr/>
      </p:nvGrpSpPr>
      <p:grpSpPr>
        <a:xfrm>
          <a:off x="0" y="0"/>
          <a:ext cx="0" cy="0"/>
          <a:chOff x="0" y="0"/>
          <a:chExt cx="0" cy="0"/>
        </a:xfrm>
      </p:grpSpPr>
      <p:sp>
        <p:nvSpPr>
          <p:cNvPr id="4" name="Text Placeholder 10">
            <a:extLst>
              <a:ext uri="{FF2B5EF4-FFF2-40B4-BE49-F238E27FC236}">
                <a16:creationId xmlns:a16="http://schemas.microsoft.com/office/drawing/2014/main" id="{9060E9D7-C5D5-45F1-AAF0-86FB83FB217F}"/>
              </a:ext>
            </a:extLst>
          </p:cNvPr>
          <p:cNvSpPr>
            <a:spLocks noGrp="1"/>
          </p:cNvSpPr>
          <p:nvPr>
            <p:ph type="body" sz="quarter" idx="13" hasCustomPrompt="1"/>
          </p:nvPr>
        </p:nvSpPr>
        <p:spPr>
          <a:xfrm>
            <a:off x="449261" y="3318734"/>
            <a:ext cx="8787600" cy="2810604"/>
          </a:xfrm>
        </p:spPr>
        <p:txBody>
          <a:bodyPr anchor="t"/>
          <a:lstStyle>
            <a:lvl1pPr>
              <a:lnSpc>
                <a:spcPct val="100000"/>
              </a:lnSpc>
              <a:defRPr sz="3500">
                <a:solidFill>
                  <a:srgbClr val="303030"/>
                </a:solidFill>
                <a:latin typeface="+mn-lt"/>
              </a:defRPr>
            </a:lvl1pPr>
            <a:lvl2pPr>
              <a:lnSpc>
                <a:spcPct val="100000"/>
              </a:lnSpc>
              <a:defRPr sz="3500">
                <a:solidFill>
                  <a:schemeClr val="bg1"/>
                </a:solidFill>
                <a:latin typeface="+mn-lt"/>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Divider Title</a:t>
            </a:r>
          </a:p>
        </p:txBody>
      </p:sp>
      <p:sp>
        <p:nvSpPr>
          <p:cNvPr id="5" name="Title 1">
            <a:extLst>
              <a:ext uri="{FF2B5EF4-FFF2-40B4-BE49-F238E27FC236}">
                <a16:creationId xmlns:a16="http://schemas.microsoft.com/office/drawing/2014/main" id="{5BA897D3-2378-4040-97D3-44AF4CE6BAE8}"/>
              </a:ext>
            </a:extLst>
          </p:cNvPr>
          <p:cNvSpPr>
            <a:spLocks noGrp="1"/>
          </p:cNvSpPr>
          <p:nvPr>
            <p:ph type="title"/>
          </p:nvPr>
        </p:nvSpPr>
        <p:spPr>
          <a:xfrm>
            <a:off x="449263" y="450000"/>
            <a:ext cx="8787600" cy="2866296"/>
          </a:xfrm>
        </p:spPr>
        <p:txBody>
          <a:bodyPr anchor="b"/>
          <a:lstStyle>
            <a:lvl1pPr>
              <a:defRPr sz="3900">
                <a:solidFill>
                  <a:srgbClr val="FC515B"/>
                </a:solidFill>
              </a:defRPr>
            </a:lvl1pPr>
          </a:lstStyle>
          <a:p>
            <a:r>
              <a:rPr lang="en-US" dirty="0"/>
              <a:t>Click to edit Master title style</a:t>
            </a:r>
            <a:endParaRPr lang="en-GB" dirty="0"/>
          </a:p>
        </p:txBody>
      </p:sp>
      <p:pic>
        <p:nvPicPr>
          <p:cNvPr id="8" name="Picture 7">
            <a:extLst>
              <a:ext uri="{FF2B5EF4-FFF2-40B4-BE49-F238E27FC236}">
                <a16:creationId xmlns:a16="http://schemas.microsoft.com/office/drawing/2014/main" id="{3CF306AC-47CA-11E0-9D56-784F2DBAD750}"/>
              </a:ext>
            </a:extLst>
          </p:cNvPr>
          <p:cNvPicPr>
            <a:picLocks noChangeAspect="1"/>
          </p:cNvPicPr>
          <p:nvPr userDrawn="1">
            <p:custDataLst>
              <p:tags r:id="rId1"/>
            </p:custDataLst>
          </p:nvPr>
        </p:nvPicPr>
        <p:blipFill>
          <a:blip r:embed="rId5">
            <a:extLst>
              <a:ext uri="{28A0092B-C50C-407E-A947-70E740481C1C}">
                <a14:useLocalDpi xmlns:a14="http://schemas.microsoft.com/office/drawing/2010/main" val="0"/>
              </a:ext>
            </a:extLst>
          </a:blip>
          <a:stretch>
            <a:fillRect/>
          </a:stretch>
        </p:blipFill>
        <p:spPr bwMode="auto">
          <a:xfrm>
            <a:off x="10598400" y="453600"/>
            <a:ext cx="1144800" cy="330584"/>
          </a:xfrm>
          <a:prstGeom prst="rect">
            <a:avLst/>
          </a:prstGeom>
        </p:spPr>
      </p:pic>
      <p:sp>
        <p:nvSpPr>
          <p:cNvPr id="3" name="TextBox 2">
            <a:extLst>
              <a:ext uri="{FF2B5EF4-FFF2-40B4-BE49-F238E27FC236}">
                <a16:creationId xmlns:a16="http://schemas.microsoft.com/office/drawing/2014/main" id="{39616848-9420-42C1-9BC6-99E2C1EA2C9B}"/>
              </a:ext>
            </a:extLst>
          </p:cNvPr>
          <p:cNvSpPr txBox="1"/>
          <p:nvPr userDrawn="1">
            <p:custDataLst>
              <p:tags r:id="rId2"/>
            </p:custDataLst>
          </p:nvPr>
        </p:nvSpPr>
        <p:spPr>
          <a:xfrm>
            <a:off x="9266400" y="439200"/>
            <a:ext cx="2325600" cy="327600"/>
          </a:xfrm>
          <a:prstGeom prst="rect">
            <a:avLst/>
          </a:prstGeom>
          <a:noFill/>
        </p:spPr>
        <p:txBody>
          <a:bodyPr vert="horz" wrap="square" lIns="0" tIns="0" rIns="0" bIns="0" rtlCol="0">
            <a:noAutofit/>
          </a:bodyPr>
          <a:lstStyle/>
          <a:p>
            <a:pPr algn="r"/>
            <a:endParaRPr lang="en-GB" sz="800" dirty="0">
              <a:solidFill>
                <a:schemeClr val="tx2"/>
              </a:solidFill>
            </a:endParaRPr>
          </a:p>
        </p:txBody>
      </p:sp>
      <p:sp>
        <p:nvSpPr>
          <p:cNvPr id="7" name="TextBox 6">
            <a:extLst>
              <a:ext uri="{FF2B5EF4-FFF2-40B4-BE49-F238E27FC236}">
                <a16:creationId xmlns:a16="http://schemas.microsoft.com/office/drawing/2014/main" id="{333CB2B7-989F-42DE-80D9-090801D69F9D}"/>
              </a:ext>
            </a:extLst>
          </p:cNvPr>
          <p:cNvSpPr txBox="1"/>
          <p:nvPr userDrawn="1">
            <p:custDataLst>
              <p:tags r:id="rId3"/>
            </p:custDataLst>
          </p:nvPr>
        </p:nvSpPr>
        <p:spPr>
          <a:xfrm>
            <a:off x="10692000" y="828000"/>
            <a:ext cx="1080000" cy="327600"/>
          </a:xfrm>
          <a:prstGeom prst="rect">
            <a:avLst/>
          </a:prstGeom>
          <a:noFill/>
        </p:spPr>
        <p:txBody>
          <a:bodyPr vert="horz" wrap="square" lIns="0" tIns="0" rIns="0" bIns="0" rtlCol="0">
            <a:noAutofit/>
          </a:bodyPr>
          <a:lstStyle/>
          <a:p>
            <a:pPr algn="r"/>
            <a:endParaRPr lang="en-GB" sz="800" dirty="0">
              <a:solidFill>
                <a:srgbClr val="FC515B"/>
              </a:solidFill>
            </a:endParaRPr>
          </a:p>
        </p:txBody>
      </p:sp>
    </p:spTree>
    <p:extLst>
      <p:ext uri="{BB962C8B-B14F-4D97-AF65-F5344CB8AC3E}">
        <p14:creationId xmlns:p14="http://schemas.microsoft.com/office/powerpoint/2010/main" val="3635111977"/>
      </p:ext>
    </p:extLst>
  </p:cSld>
  <p:clrMapOvr>
    <a:masterClrMapping/>
  </p:clrMapOvr>
</p:sldLayout>
</file>

<file path=ppt/slideLayouts/slideLayout58.xml><?xml version="1.0" encoding="utf-8"?>
<p:sldLayout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showMasterSp="0" preserve="1" userDrawn="1">
  <p:cSld name="Apple plain divider">
    <p:bg>
      <p:bgPr>
        <a:solidFill>
          <a:srgbClr val="BCEE8A"/>
        </a:solidFill>
        <a:effectLst/>
      </p:bgPr>
    </p:bg>
    <p:spTree>
      <p:nvGrpSpPr>
        <p:cNvPr id="1" name=""/>
        <p:cNvGrpSpPr/>
        <p:nvPr/>
      </p:nvGrpSpPr>
      <p:grpSpPr>
        <a:xfrm>
          <a:off x="0" y="0"/>
          <a:ext cx="0" cy="0"/>
          <a:chOff x="0" y="0"/>
          <a:chExt cx="0" cy="0"/>
        </a:xfrm>
      </p:grpSpPr>
      <p:sp>
        <p:nvSpPr>
          <p:cNvPr id="4" name="Text Placeholder 10">
            <a:extLst>
              <a:ext uri="{FF2B5EF4-FFF2-40B4-BE49-F238E27FC236}">
                <a16:creationId xmlns:a16="http://schemas.microsoft.com/office/drawing/2014/main" id="{9060E9D7-C5D5-45F1-AAF0-86FB83FB217F}"/>
              </a:ext>
            </a:extLst>
          </p:cNvPr>
          <p:cNvSpPr>
            <a:spLocks noGrp="1"/>
          </p:cNvSpPr>
          <p:nvPr>
            <p:ph type="body" sz="quarter" idx="13" hasCustomPrompt="1"/>
          </p:nvPr>
        </p:nvSpPr>
        <p:spPr>
          <a:xfrm>
            <a:off x="449261" y="3318734"/>
            <a:ext cx="8787600" cy="2810604"/>
          </a:xfrm>
        </p:spPr>
        <p:txBody>
          <a:bodyPr anchor="t"/>
          <a:lstStyle>
            <a:lvl1pPr>
              <a:lnSpc>
                <a:spcPct val="100000"/>
              </a:lnSpc>
              <a:defRPr sz="3500">
                <a:solidFill>
                  <a:srgbClr val="303030"/>
                </a:solidFill>
                <a:latin typeface="+mn-lt"/>
              </a:defRPr>
            </a:lvl1pPr>
            <a:lvl2pPr>
              <a:lnSpc>
                <a:spcPct val="100000"/>
              </a:lnSpc>
              <a:defRPr sz="3500">
                <a:solidFill>
                  <a:schemeClr val="bg1"/>
                </a:solidFill>
                <a:latin typeface="+mn-lt"/>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Divider Title</a:t>
            </a:r>
          </a:p>
        </p:txBody>
      </p:sp>
      <p:sp>
        <p:nvSpPr>
          <p:cNvPr id="5" name="Title 1">
            <a:extLst>
              <a:ext uri="{FF2B5EF4-FFF2-40B4-BE49-F238E27FC236}">
                <a16:creationId xmlns:a16="http://schemas.microsoft.com/office/drawing/2014/main" id="{5BA897D3-2378-4040-97D3-44AF4CE6BAE8}"/>
              </a:ext>
            </a:extLst>
          </p:cNvPr>
          <p:cNvSpPr>
            <a:spLocks noGrp="1"/>
          </p:cNvSpPr>
          <p:nvPr>
            <p:ph type="title"/>
          </p:nvPr>
        </p:nvSpPr>
        <p:spPr>
          <a:xfrm>
            <a:off x="449263" y="450000"/>
            <a:ext cx="8787600" cy="2866296"/>
          </a:xfrm>
        </p:spPr>
        <p:txBody>
          <a:bodyPr anchor="b"/>
          <a:lstStyle>
            <a:lvl1pPr>
              <a:defRPr sz="3900">
                <a:solidFill>
                  <a:srgbClr val="303030"/>
                </a:solidFill>
              </a:defRPr>
            </a:lvl1pPr>
          </a:lstStyle>
          <a:p>
            <a:r>
              <a:rPr lang="en-US" dirty="0"/>
              <a:t>Click to edit Master title style</a:t>
            </a:r>
            <a:endParaRPr lang="en-GB" dirty="0"/>
          </a:p>
        </p:txBody>
      </p:sp>
      <p:pic>
        <p:nvPicPr>
          <p:cNvPr id="8" name="Picture 7">
            <a:extLst>
              <a:ext uri="{FF2B5EF4-FFF2-40B4-BE49-F238E27FC236}">
                <a16:creationId xmlns:a16="http://schemas.microsoft.com/office/drawing/2014/main" id="{39881053-EF34-FCFD-6E83-A29A609A8AD0}"/>
              </a:ext>
            </a:extLst>
          </p:cNvPr>
          <p:cNvPicPr>
            <a:picLocks noChangeAspect="1"/>
          </p:cNvPicPr>
          <p:nvPr userDrawn="1">
            <p:custDataLst>
              <p:tags r:id="rId1"/>
            </p:custDataLst>
          </p:nvPr>
        </p:nvPicPr>
        <p:blipFill>
          <a:blip r:embed="rId5">
            <a:extLst>
              <a:ext uri="{28A0092B-C50C-407E-A947-70E740481C1C}">
                <a14:useLocalDpi xmlns:a14="http://schemas.microsoft.com/office/drawing/2010/main" val="0"/>
              </a:ext>
            </a:extLst>
          </a:blip>
          <a:stretch>
            <a:fillRect/>
          </a:stretch>
        </p:blipFill>
        <p:spPr bwMode="auto">
          <a:xfrm>
            <a:off x="10598400" y="453600"/>
            <a:ext cx="1144800" cy="330584"/>
          </a:xfrm>
          <a:prstGeom prst="rect">
            <a:avLst/>
          </a:prstGeom>
        </p:spPr>
      </p:pic>
      <p:sp>
        <p:nvSpPr>
          <p:cNvPr id="3" name="TextBox 2">
            <a:extLst>
              <a:ext uri="{FF2B5EF4-FFF2-40B4-BE49-F238E27FC236}">
                <a16:creationId xmlns:a16="http://schemas.microsoft.com/office/drawing/2014/main" id="{39616848-9420-42C1-9BC6-99E2C1EA2C9B}"/>
              </a:ext>
            </a:extLst>
          </p:cNvPr>
          <p:cNvSpPr txBox="1"/>
          <p:nvPr userDrawn="1">
            <p:custDataLst>
              <p:tags r:id="rId2"/>
            </p:custDataLst>
          </p:nvPr>
        </p:nvSpPr>
        <p:spPr>
          <a:xfrm>
            <a:off x="9266400" y="439200"/>
            <a:ext cx="2325600" cy="327600"/>
          </a:xfrm>
          <a:prstGeom prst="rect">
            <a:avLst/>
          </a:prstGeom>
          <a:noFill/>
        </p:spPr>
        <p:txBody>
          <a:bodyPr vert="horz" wrap="square" lIns="0" tIns="0" rIns="0" bIns="0" rtlCol="0">
            <a:noAutofit/>
          </a:bodyPr>
          <a:lstStyle/>
          <a:p>
            <a:pPr algn="r"/>
            <a:endParaRPr lang="en-GB" sz="800" dirty="0"/>
          </a:p>
        </p:txBody>
      </p:sp>
      <p:sp>
        <p:nvSpPr>
          <p:cNvPr id="7" name="TextBox 6">
            <a:extLst>
              <a:ext uri="{FF2B5EF4-FFF2-40B4-BE49-F238E27FC236}">
                <a16:creationId xmlns:a16="http://schemas.microsoft.com/office/drawing/2014/main" id="{ECDC462A-749C-4D29-A0F5-A560638067C8}"/>
              </a:ext>
            </a:extLst>
          </p:cNvPr>
          <p:cNvSpPr txBox="1"/>
          <p:nvPr userDrawn="1">
            <p:custDataLst>
              <p:tags r:id="rId3"/>
            </p:custDataLst>
          </p:nvPr>
        </p:nvSpPr>
        <p:spPr>
          <a:xfrm>
            <a:off x="10692000" y="828000"/>
            <a:ext cx="1080000" cy="327600"/>
          </a:xfrm>
          <a:prstGeom prst="rect">
            <a:avLst/>
          </a:prstGeom>
          <a:noFill/>
        </p:spPr>
        <p:txBody>
          <a:bodyPr vert="horz" wrap="square" lIns="0" tIns="0" rIns="0" bIns="0" rtlCol="0">
            <a:noAutofit/>
          </a:bodyPr>
          <a:lstStyle/>
          <a:p>
            <a:pPr algn="r"/>
            <a:endParaRPr lang="en-GB" sz="800" dirty="0">
              <a:solidFill>
                <a:srgbClr val="303030"/>
              </a:solidFill>
            </a:endParaRPr>
          </a:p>
        </p:txBody>
      </p:sp>
    </p:spTree>
    <p:extLst>
      <p:ext uri="{BB962C8B-B14F-4D97-AF65-F5344CB8AC3E}">
        <p14:creationId xmlns:p14="http://schemas.microsoft.com/office/powerpoint/2010/main" val="161186740"/>
      </p:ext>
    </p:extLst>
  </p:cSld>
  <p:clrMapOvr>
    <a:masterClrMapping/>
  </p:clrMapOvr>
</p:sldLayout>
</file>

<file path=ppt/slideLayouts/slideLayout59.xml><?xml version="1.0" encoding="utf-8"?>
<p:sldLayout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showMasterSp="0" preserve="1" userDrawn="1">
  <p:cSld name="Orange plain divider">
    <p:bg>
      <p:bgPr>
        <a:solidFill>
          <a:srgbClr val="F18367"/>
        </a:solidFill>
        <a:effectLst/>
      </p:bgPr>
    </p:bg>
    <p:spTree>
      <p:nvGrpSpPr>
        <p:cNvPr id="1" name=""/>
        <p:cNvGrpSpPr/>
        <p:nvPr/>
      </p:nvGrpSpPr>
      <p:grpSpPr>
        <a:xfrm>
          <a:off x="0" y="0"/>
          <a:ext cx="0" cy="0"/>
          <a:chOff x="0" y="0"/>
          <a:chExt cx="0" cy="0"/>
        </a:xfrm>
      </p:grpSpPr>
      <p:sp>
        <p:nvSpPr>
          <p:cNvPr id="4" name="Text Placeholder 10">
            <a:extLst>
              <a:ext uri="{FF2B5EF4-FFF2-40B4-BE49-F238E27FC236}">
                <a16:creationId xmlns:a16="http://schemas.microsoft.com/office/drawing/2014/main" id="{9060E9D7-C5D5-45F1-AAF0-86FB83FB217F}"/>
              </a:ext>
            </a:extLst>
          </p:cNvPr>
          <p:cNvSpPr>
            <a:spLocks noGrp="1"/>
          </p:cNvSpPr>
          <p:nvPr>
            <p:ph type="body" sz="quarter" idx="13" hasCustomPrompt="1"/>
          </p:nvPr>
        </p:nvSpPr>
        <p:spPr>
          <a:xfrm>
            <a:off x="449261" y="3318734"/>
            <a:ext cx="8787600" cy="2810604"/>
          </a:xfrm>
        </p:spPr>
        <p:txBody>
          <a:bodyPr anchor="t"/>
          <a:lstStyle>
            <a:lvl1pPr>
              <a:lnSpc>
                <a:spcPct val="100000"/>
              </a:lnSpc>
              <a:defRPr sz="3500">
                <a:solidFill>
                  <a:srgbClr val="303030"/>
                </a:solidFill>
                <a:latin typeface="+mn-lt"/>
              </a:defRPr>
            </a:lvl1pPr>
            <a:lvl2pPr>
              <a:lnSpc>
                <a:spcPct val="100000"/>
              </a:lnSpc>
              <a:defRPr sz="3500">
                <a:solidFill>
                  <a:schemeClr val="bg1"/>
                </a:solidFill>
                <a:latin typeface="+mn-lt"/>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Divider Title</a:t>
            </a:r>
          </a:p>
        </p:txBody>
      </p:sp>
      <p:sp>
        <p:nvSpPr>
          <p:cNvPr id="5" name="Title 1">
            <a:extLst>
              <a:ext uri="{FF2B5EF4-FFF2-40B4-BE49-F238E27FC236}">
                <a16:creationId xmlns:a16="http://schemas.microsoft.com/office/drawing/2014/main" id="{5BA897D3-2378-4040-97D3-44AF4CE6BAE8}"/>
              </a:ext>
            </a:extLst>
          </p:cNvPr>
          <p:cNvSpPr>
            <a:spLocks noGrp="1"/>
          </p:cNvSpPr>
          <p:nvPr>
            <p:ph type="title"/>
          </p:nvPr>
        </p:nvSpPr>
        <p:spPr>
          <a:xfrm>
            <a:off x="449263" y="450000"/>
            <a:ext cx="8787600" cy="2866296"/>
          </a:xfrm>
        </p:spPr>
        <p:txBody>
          <a:bodyPr anchor="b"/>
          <a:lstStyle>
            <a:lvl1pPr>
              <a:defRPr sz="3900">
                <a:solidFill>
                  <a:srgbClr val="303030"/>
                </a:solidFill>
              </a:defRPr>
            </a:lvl1pPr>
          </a:lstStyle>
          <a:p>
            <a:r>
              <a:rPr lang="en-US" dirty="0"/>
              <a:t>Click to edit Master title style</a:t>
            </a:r>
            <a:endParaRPr lang="en-GB" dirty="0"/>
          </a:p>
        </p:txBody>
      </p:sp>
      <p:pic>
        <p:nvPicPr>
          <p:cNvPr id="8" name="Picture 7">
            <a:extLst>
              <a:ext uri="{FF2B5EF4-FFF2-40B4-BE49-F238E27FC236}">
                <a16:creationId xmlns:a16="http://schemas.microsoft.com/office/drawing/2014/main" id="{11E9040F-55C0-6151-1302-9B8E5445683E}"/>
              </a:ext>
            </a:extLst>
          </p:cNvPr>
          <p:cNvPicPr>
            <a:picLocks noChangeAspect="1"/>
          </p:cNvPicPr>
          <p:nvPr userDrawn="1">
            <p:custDataLst>
              <p:tags r:id="rId1"/>
            </p:custDataLst>
          </p:nvPr>
        </p:nvPicPr>
        <p:blipFill>
          <a:blip r:embed="rId5">
            <a:extLst>
              <a:ext uri="{28A0092B-C50C-407E-A947-70E740481C1C}">
                <a14:useLocalDpi xmlns:a14="http://schemas.microsoft.com/office/drawing/2010/main" val="0"/>
              </a:ext>
            </a:extLst>
          </a:blip>
          <a:stretch>
            <a:fillRect/>
          </a:stretch>
        </p:blipFill>
        <p:spPr bwMode="auto">
          <a:xfrm>
            <a:off x="10598400" y="453600"/>
            <a:ext cx="1144800" cy="330584"/>
          </a:xfrm>
          <a:prstGeom prst="rect">
            <a:avLst/>
          </a:prstGeom>
        </p:spPr>
      </p:pic>
      <p:sp>
        <p:nvSpPr>
          <p:cNvPr id="3" name="TextBox 2">
            <a:extLst>
              <a:ext uri="{FF2B5EF4-FFF2-40B4-BE49-F238E27FC236}">
                <a16:creationId xmlns:a16="http://schemas.microsoft.com/office/drawing/2014/main" id="{39616848-9420-42C1-9BC6-99E2C1EA2C9B}"/>
              </a:ext>
            </a:extLst>
          </p:cNvPr>
          <p:cNvSpPr txBox="1"/>
          <p:nvPr userDrawn="1">
            <p:custDataLst>
              <p:tags r:id="rId2"/>
            </p:custDataLst>
          </p:nvPr>
        </p:nvSpPr>
        <p:spPr>
          <a:xfrm>
            <a:off x="9266400" y="439200"/>
            <a:ext cx="2325600" cy="327600"/>
          </a:xfrm>
          <a:prstGeom prst="rect">
            <a:avLst/>
          </a:prstGeom>
          <a:noFill/>
        </p:spPr>
        <p:txBody>
          <a:bodyPr vert="horz" wrap="square" lIns="0" tIns="0" rIns="0" bIns="0" rtlCol="0">
            <a:noAutofit/>
          </a:bodyPr>
          <a:lstStyle/>
          <a:p>
            <a:pPr algn="r"/>
            <a:endParaRPr lang="en-GB" sz="800" dirty="0"/>
          </a:p>
        </p:txBody>
      </p:sp>
      <p:sp>
        <p:nvSpPr>
          <p:cNvPr id="7" name="TextBox 6">
            <a:extLst>
              <a:ext uri="{FF2B5EF4-FFF2-40B4-BE49-F238E27FC236}">
                <a16:creationId xmlns:a16="http://schemas.microsoft.com/office/drawing/2014/main" id="{ECDC462A-749C-4D29-A0F5-A560638067C8}"/>
              </a:ext>
            </a:extLst>
          </p:cNvPr>
          <p:cNvSpPr txBox="1"/>
          <p:nvPr userDrawn="1">
            <p:custDataLst>
              <p:tags r:id="rId3"/>
            </p:custDataLst>
          </p:nvPr>
        </p:nvSpPr>
        <p:spPr>
          <a:xfrm>
            <a:off x="10692000" y="828000"/>
            <a:ext cx="1080000" cy="327600"/>
          </a:xfrm>
          <a:prstGeom prst="rect">
            <a:avLst/>
          </a:prstGeom>
          <a:noFill/>
        </p:spPr>
        <p:txBody>
          <a:bodyPr vert="horz" wrap="square" lIns="0" tIns="0" rIns="0" bIns="0" rtlCol="0">
            <a:noAutofit/>
          </a:bodyPr>
          <a:lstStyle/>
          <a:p>
            <a:pPr algn="r"/>
            <a:endParaRPr lang="en-GB" sz="800" dirty="0">
              <a:solidFill>
                <a:srgbClr val="303030"/>
              </a:solidFill>
            </a:endParaRPr>
          </a:p>
        </p:txBody>
      </p:sp>
    </p:spTree>
    <p:extLst>
      <p:ext uri="{BB962C8B-B14F-4D97-AF65-F5344CB8AC3E}">
        <p14:creationId xmlns:p14="http://schemas.microsoft.com/office/powerpoint/2010/main" val="1185272599"/>
      </p:ext>
    </p:extLst>
  </p:cSld>
  <p:clrMapOvr>
    <a:masterClrMapping/>
  </p:clrMapOvr>
</p:sldLayout>
</file>

<file path=ppt/slideLayouts/slideLayout6.xml><?xml version="1.0" encoding="utf-8"?>
<p:sldLayout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reserve="1" userDrawn="1">
  <p:cSld name="Statistic Slide with B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8DED2F-4DD3-49F6-8790-D81219D52020}"/>
              </a:ext>
            </a:extLst>
          </p:cNvPr>
          <p:cNvSpPr>
            <a:spLocks noGrp="1"/>
          </p:cNvSpPr>
          <p:nvPr>
            <p:ph type="title"/>
          </p:nvPr>
        </p:nvSpPr>
        <p:spPr/>
        <p:txBody>
          <a:bodyPr/>
          <a:lstStyle/>
          <a:p>
            <a:r>
              <a:rPr lang="en-US"/>
              <a:t>Click to edit Master title style</a:t>
            </a:r>
            <a:endParaRPr lang="en-GB" dirty="0"/>
          </a:p>
        </p:txBody>
      </p:sp>
      <p:sp>
        <p:nvSpPr>
          <p:cNvPr id="12" name="Text Placeholder 11">
            <a:extLst>
              <a:ext uri="{FF2B5EF4-FFF2-40B4-BE49-F238E27FC236}">
                <a16:creationId xmlns:a16="http://schemas.microsoft.com/office/drawing/2014/main" id="{7F5FA13E-E44D-4EC8-8BAC-B26123CC9746}"/>
              </a:ext>
            </a:extLst>
          </p:cNvPr>
          <p:cNvSpPr>
            <a:spLocks noGrp="1"/>
          </p:cNvSpPr>
          <p:nvPr>
            <p:ph type="body" sz="quarter" idx="15" hasCustomPrompt="1"/>
          </p:nvPr>
        </p:nvSpPr>
        <p:spPr>
          <a:xfrm>
            <a:off x="5535600" y="1765298"/>
            <a:ext cx="6656400" cy="4364039"/>
          </a:xfrm>
          <a:solidFill>
            <a:srgbClr val="FC515B"/>
          </a:solidFill>
        </p:spPr>
        <p:txBody>
          <a:bodyPr lIns="180000" tIns="180000" rIns="180000" bIns="180000" anchor="ctr" anchorCtr="0"/>
          <a:lstStyle>
            <a:lvl1pPr>
              <a:lnSpc>
                <a:spcPct val="80000"/>
              </a:lnSpc>
              <a:defRPr sz="16000">
                <a:solidFill>
                  <a:srgbClr val="FFFFFF"/>
                </a:solidFill>
              </a:defRPr>
            </a:lvl1pPr>
            <a:lvl2pPr>
              <a:defRPr sz="2400">
                <a:solidFill>
                  <a:srgbClr val="FFFFFF"/>
                </a:solidFill>
              </a:defRPr>
            </a:lvl2pPr>
            <a:lvl3pPr marL="0" indent="0">
              <a:buNone/>
              <a:defRPr sz="1600">
                <a:solidFill>
                  <a:srgbClr val="FFFFFF"/>
                </a:solidFill>
              </a:defRPr>
            </a:lvl3pPr>
          </a:lstStyle>
          <a:p>
            <a:pPr lvl="0"/>
            <a:r>
              <a:rPr lang="en-US" dirty="0"/>
              <a:t>00%</a:t>
            </a:r>
          </a:p>
          <a:p>
            <a:pPr lvl="1"/>
            <a:r>
              <a:rPr lang="en-US" dirty="0"/>
              <a:t>Second level</a:t>
            </a:r>
          </a:p>
          <a:p>
            <a:pPr lvl="2"/>
            <a:r>
              <a:rPr lang="en-US" dirty="0"/>
              <a:t>Third level</a:t>
            </a:r>
            <a:endParaRPr lang="en-GB" dirty="0"/>
          </a:p>
        </p:txBody>
      </p:sp>
      <p:sp>
        <p:nvSpPr>
          <p:cNvPr id="9" name="Text Placeholder 7">
            <a:extLst>
              <a:ext uri="{FF2B5EF4-FFF2-40B4-BE49-F238E27FC236}">
                <a16:creationId xmlns:a16="http://schemas.microsoft.com/office/drawing/2014/main" id="{B3EB4488-4B58-4102-AC8F-ACFCCFFD101A}"/>
              </a:ext>
            </a:extLst>
          </p:cNvPr>
          <p:cNvSpPr>
            <a:spLocks noGrp="1"/>
          </p:cNvSpPr>
          <p:nvPr>
            <p:ph type="body" sz="quarter" idx="13"/>
          </p:nvPr>
        </p:nvSpPr>
        <p:spPr>
          <a:xfrm>
            <a:off x="449263" y="874801"/>
            <a:ext cx="5646737" cy="442826"/>
          </a:xfrm>
        </p:spPr>
        <p:txBody>
          <a:bodyPr/>
          <a:lstStyle>
            <a:lvl1pPr>
              <a:defRPr sz="2800">
                <a:solidFill>
                  <a:srgbClr val="303030"/>
                </a:solidFill>
                <a:latin typeface="+mn-lt"/>
              </a:defRPr>
            </a:lvl1pPr>
          </a:lstStyle>
          <a:p>
            <a:pPr lvl="0"/>
            <a:r>
              <a:rPr lang="en-US"/>
              <a:t>Click to edit Master text styles</a:t>
            </a:r>
          </a:p>
        </p:txBody>
      </p:sp>
      <p:sp>
        <p:nvSpPr>
          <p:cNvPr id="11" name="Slide Number Placeholder 5">
            <a:extLst>
              <a:ext uri="{FF2B5EF4-FFF2-40B4-BE49-F238E27FC236}">
                <a16:creationId xmlns:a16="http://schemas.microsoft.com/office/drawing/2014/main" id="{6F8BB02D-6EA9-4107-8F3D-88037EC00735}"/>
              </a:ext>
            </a:extLst>
          </p:cNvPr>
          <p:cNvSpPr>
            <a:spLocks noGrp="1"/>
          </p:cNvSpPr>
          <p:nvPr>
            <p:ph type="sldNum" sz="quarter" idx="4"/>
          </p:nvPr>
        </p:nvSpPr>
        <p:spPr>
          <a:xfrm>
            <a:off x="11419242" y="6480000"/>
            <a:ext cx="321908" cy="246810"/>
          </a:xfrm>
          <a:prstGeom prst="rect">
            <a:avLst/>
          </a:prstGeom>
        </p:spPr>
        <p:txBody>
          <a:bodyPr vert="horz" lIns="0" tIns="0" rIns="0" bIns="0" rtlCol="0" anchor="b">
            <a:noAutofit/>
          </a:bodyPr>
          <a:lstStyle>
            <a:lvl1pPr algn="r">
              <a:lnSpc>
                <a:spcPct val="90000"/>
              </a:lnSpc>
              <a:defRPr sz="1200">
                <a:solidFill>
                  <a:srgbClr val="303030"/>
                </a:solidFill>
              </a:defRPr>
            </a:lvl1pPr>
          </a:lstStyle>
          <a:p>
            <a:fld id="{AE40F04C-0113-48AC-B208-C432829543B5}" type="slidenum">
              <a:rPr lang="en-GB" smtClean="0"/>
              <a:pPr/>
              <a:t>‹#›</a:t>
            </a:fld>
            <a:endParaRPr lang="en-GB" dirty="0"/>
          </a:p>
        </p:txBody>
      </p:sp>
      <p:sp>
        <p:nvSpPr>
          <p:cNvPr id="6" name="Text Placeholder 13">
            <a:extLst>
              <a:ext uri="{FF2B5EF4-FFF2-40B4-BE49-F238E27FC236}">
                <a16:creationId xmlns:a16="http://schemas.microsoft.com/office/drawing/2014/main" id="{7481C157-5A21-4CD0-9CFE-BFF5D8ACD952}"/>
              </a:ext>
            </a:extLst>
          </p:cNvPr>
          <p:cNvSpPr>
            <a:spLocks noGrp="1"/>
          </p:cNvSpPr>
          <p:nvPr>
            <p:ph type="body" sz="quarter" idx="56" hasCustomPrompt="1"/>
          </p:nvPr>
        </p:nvSpPr>
        <p:spPr>
          <a:xfrm>
            <a:off x="10472400" y="478800"/>
            <a:ext cx="1443600" cy="169920"/>
          </a:xfrm>
          <a:ln>
            <a:noFill/>
          </a:ln>
        </p:spPr>
        <p:txBody>
          <a:bodyPr lIns="0" anchor="ctr" anchorCtr="0">
            <a:noAutofit/>
          </a:bodyPr>
          <a:lstStyle>
            <a:lvl1pPr>
              <a:defRPr sz="1200">
                <a:solidFill>
                  <a:srgbClr val="000000"/>
                </a:solidFill>
                <a:latin typeface="+mn-lt"/>
              </a:defRPr>
            </a:lvl1pPr>
          </a:lstStyle>
          <a:p>
            <a:pPr lvl="0"/>
            <a:r>
              <a:rPr lang="en-GB" dirty="0"/>
              <a:t>Section title name</a:t>
            </a:r>
          </a:p>
        </p:txBody>
      </p:sp>
      <p:sp>
        <p:nvSpPr>
          <p:cNvPr id="7" name="Text Placeholder 15">
            <a:extLst>
              <a:ext uri="{FF2B5EF4-FFF2-40B4-BE49-F238E27FC236}">
                <a16:creationId xmlns:a16="http://schemas.microsoft.com/office/drawing/2014/main" id="{D42F931C-EC55-4924-8B9D-75F386AB9E2C}"/>
              </a:ext>
            </a:extLst>
          </p:cNvPr>
          <p:cNvSpPr>
            <a:spLocks noGrp="1"/>
          </p:cNvSpPr>
          <p:nvPr>
            <p:ph type="body" sz="quarter" idx="57" hasCustomPrompt="1"/>
          </p:nvPr>
        </p:nvSpPr>
        <p:spPr>
          <a:xfrm>
            <a:off x="10471200" y="662400"/>
            <a:ext cx="1720800" cy="21600"/>
          </a:xfrm>
          <a:solidFill>
            <a:srgbClr val="FC515B"/>
          </a:solidFill>
          <a:ln>
            <a:solidFill>
              <a:srgbClr val="FC515B"/>
            </a:solidFill>
          </a:ln>
        </p:spPr>
        <p:txBody>
          <a:bodyPr>
            <a:noAutofit/>
          </a:bodyPr>
          <a:lstStyle>
            <a:lvl1pPr>
              <a:defRPr sz="100">
                <a:ln>
                  <a:noFill/>
                </a:ln>
                <a:noFill/>
              </a:defRPr>
            </a:lvl1pPr>
          </a:lstStyle>
          <a:p>
            <a:pPr lvl="0"/>
            <a:r>
              <a:rPr lang="en-GB" dirty="0"/>
              <a:t>Line Placeholder</a:t>
            </a:r>
          </a:p>
        </p:txBody>
      </p:sp>
      <p:sp>
        <p:nvSpPr>
          <p:cNvPr id="8" name="Picture Placeholder 13">
            <a:extLst>
              <a:ext uri="{FF2B5EF4-FFF2-40B4-BE49-F238E27FC236}">
                <a16:creationId xmlns:a16="http://schemas.microsoft.com/office/drawing/2014/main" id="{46672075-9916-467A-9EB8-342457170937}"/>
              </a:ext>
            </a:extLst>
          </p:cNvPr>
          <p:cNvSpPr>
            <a:spLocks noGrp="1"/>
          </p:cNvSpPr>
          <p:nvPr>
            <p:ph type="pic" sz="quarter" idx="58"/>
          </p:nvPr>
        </p:nvSpPr>
        <p:spPr>
          <a:xfrm>
            <a:off x="10170000" y="453600"/>
            <a:ext cx="154800" cy="248400"/>
          </a:xfrm>
          <a:blipFill>
            <a:blip r:embed="rId3"/>
            <a:stretch>
              <a:fillRect/>
            </a:stretch>
          </a:blipFill>
        </p:spPr>
        <p:txBody>
          <a:bodyPr/>
          <a:lstStyle>
            <a:lvl1pPr>
              <a:defRPr sz="100">
                <a:noFill/>
              </a:defRPr>
            </a:lvl1pPr>
          </a:lstStyle>
          <a:p>
            <a:r>
              <a:rPr lang="en-US"/>
              <a:t>Click icon to add picture</a:t>
            </a:r>
            <a:endParaRPr lang="en-GB" dirty="0"/>
          </a:p>
        </p:txBody>
      </p:sp>
    </p:spTree>
    <p:extLst>
      <p:ext uri="{BB962C8B-B14F-4D97-AF65-F5344CB8AC3E}">
        <p14:creationId xmlns:p14="http://schemas.microsoft.com/office/powerpoint/2010/main" val="2405899505"/>
      </p:ext>
    </p:extLst>
  </p:cSld>
  <p:clrMapOvr>
    <a:masterClrMapping/>
  </p:clrMapOvr>
</p:sldLayout>
</file>

<file path=ppt/slideLayouts/slideLayout60.xml><?xml version="1.0" encoding="utf-8"?>
<p:sldLayout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showMasterSp="0" preserve="1" userDrawn="1">
  <p:cSld name="Purple plain divider">
    <p:bg>
      <p:bgPr>
        <a:solidFill>
          <a:srgbClr val="8F7ACC"/>
        </a:solidFill>
        <a:effectLst/>
      </p:bgPr>
    </p:bg>
    <p:spTree>
      <p:nvGrpSpPr>
        <p:cNvPr id="1" name=""/>
        <p:cNvGrpSpPr/>
        <p:nvPr/>
      </p:nvGrpSpPr>
      <p:grpSpPr>
        <a:xfrm>
          <a:off x="0" y="0"/>
          <a:ext cx="0" cy="0"/>
          <a:chOff x="0" y="0"/>
          <a:chExt cx="0" cy="0"/>
        </a:xfrm>
      </p:grpSpPr>
      <p:sp>
        <p:nvSpPr>
          <p:cNvPr id="4" name="Text Placeholder 10">
            <a:extLst>
              <a:ext uri="{FF2B5EF4-FFF2-40B4-BE49-F238E27FC236}">
                <a16:creationId xmlns:a16="http://schemas.microsoft.com/office/drawing/2014/main" id="{9060E9D7-C5D5-45F1-AAF0-86FB83FB217F}"/>
              </a:ext>
            </a:extLst>
          </p:cNvPr>
          <p:cNvSpPr>
            <a:spLocks noGrp="1"/>
          </p:cNvSpPr>
          <p:nvPr>
            <p:ph type="body" sz="quarter" idx="13" hasCustomPrompt="1"/>
          </p:nvPr>
        </p:nvSpPr>
        <p:spPr>
          <a:xfrm>
            <a:off x="449261" y="3318734"/>
            <a:ext cx="8787600" cy="2810604"/>
          </a:xfrm>
        </p:spPr>
        <p:txBody>
          <a:bodyPr anchor="t"/>
          <a:lstStyle>
            <a:lvl1pPr>
              <a:lnSpc>
                <a:spcPct val="100000"/>
              </a:lnSpc>
              <a:defRPr sz="3500">
                <a:solidFill>
                  <a:srgbClr val="303030"/>
                </a:solidFill>
                <a:latin typeface="+mn-lt"/>
              </a:defRPr>
            </a:lvl1pPr>
            <a:lvl2pPr>
              <a:lnSpc>
                <a:spcPct val="100000"/>
              </a:lnSpc>
              <a:defRPr sz="3500">
                <a:solidFill>
                  <a:schemeClr val="bg1"/>
                </a:solidFill>
                <a:latin typeface="+mn-lt"/>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Divider Title</a:t>
            </a:r>
          </a:p>
        </p:txBody>
      </p:sp>
      <p:sp>
        <p:nvSpPr>
          <p:cNvPr id="5" name="Title 1">
            <a:extLst>
              <a:ext uri="{FF2B5EF4-FFF2-40B4-BE49-F238E27FC236}">
                <a16:creationId xmlns:a16="http://schemas.microsoft.com/office/drawing/2014/main" id="{5BA897D3-2378-4040-97D3-44AF4CE6BAE8}"/>
              </a:ext>
            </a:extLst>
          </p:cNvPr>
          <p:cNvSpPr>
            <a:spLocks noGrp="1"/>
          </p:cNvSpPr>
          <p:nvPr>
            <p:ph type="title"/>
          </p:nvPr>
        </p:nvSpPr>
        <p:spPr>
          <a:xfrm>
            <a:off x="449263" y="450000"/>
            <a:ext cx="8787600" cy="2866296"/>
          </a:xfrm>
        </p:spPr>
        <p:txBody>
          <a:bodyPr anchor="b"/>
          <a:lstStyle>
            <a:lvl1pPr>
              <a:defRPr sz="3900">
                <a:solidFill>
                  <a:srgbClr val="303030"/>
                </a:solidFill>
              </a:defRPr>
            </a:lvl1pPr>
          </a:lstStyle>
          <a:p>
            <a:r>
              <a:rPr lang="en-US" dirty="0"/>
              <a:t>Click to edit Master title style</a:t>
            </a:r>
            <a:endParaRPr lang="en-GB" dirty="0"/>
          </a:p>
        </p:txBody>
      </p:sp>
      <p:pic>
        <p:nvPicPr>
          <p:cNvPr id="8" name="Picture 7">
            <a:extLst>
              <a:ext uri="{FF2B5EF4-FFF2-40B4-BE49-F238E27FC236}">
                <a16:creationId xmlns:a16="http://schemas.microsoft.com/office/drawing/2014/main" id="{F70EC4A0-4F48-B099-FC0D-66F8D75CEB65}"/>
              </a:ext>
            </a:extLst>
          </p:cNvPr>
          <p:cNvPicPr>
            <a:picLocks noChangeAspect="1"/>
          </p:cNvPicPr>
          <p:nvPr userDrawn="1">
            <p:custDataLst>
              <p:tags r:id="rId1"/>
            </p:custDataLst>
          </p:nvPr>
        </p:nvPicPr>
        <p:blipFill>
          <a:blip r:embed="rId5">
            <a:extLst>
              <a:ext uri="{28A0092B-C50C-407E-A947-70E740481C1C}">
                <a14:useLocalDpi xmlns:a14="http://schemas.microsoft.com/office/drawing/2010/main" val="0"/>
              </a:ext>
            </a:extLst>
          </a:blip>
          <a:stretch>
            <a:fillRect/>
          </a:stretch>
        </p:blipFill>
        <p:spPr bwMode="auto">
          <a:xfrm>
            <a:off x="10598400" y="453600"/>
            <a:ext cx="1144800" cy="330584"/>
          </a:xfrm>
          <a:prstGeom prst="rect">
            <a:avLst/>
          </a:prstGeom>
        </p:spPr>
      </p:pic>
      <p:sp>
        <p:nvSpPr>
          <p:cNvPr id="3" name="TextBox 2">
            <a:extLst>
              <a:ext uri="{FF2B5EF4-FFF2-40B4-BE49-F238E27FC236}">
                <a16:creationId xmlns:a16="http://schemas.microsoft.com/office/drawing/2014/main" id="{39616848-9420-42C1-9BC6-99E2C1EA2C9B}"/>
              </a:ext>
            </a:extLst>
          </p:cNvPr>
          <p:cNvSpPr txBox="1"/>
          <p:nvPr userDrawn="1">
            <p:custDataLst>
              <p:tags r:id="rId2"/>
            </p:custDataLst>
          </p:nvPr>
        </p:nvSpPr>
        <p:spPr>
          <a:xfrm>
            <a:off x="9266400" y="439200"/>
            <a:ext cx="2325600" cy="327600"/>
          </a:xfrm>
          <a:prstGeom prst="rect">
            <a:avLst/>
          </a:prstGeom>
          <a:noFill/>
        </p:spPr>
        <p:txBody>
          <a:bodyPr vert="horz" wrap="square" lIns="0" tIns="0" rIns="0" bIns="0" rtlCol="0">
            <a:noAutofit/>
          </a:bodyPr>
          <a:lstStyle/>
          <a:p>
            <a:pPr algn="r"/>
            <a:endParaRPr lang="en-GB" sz="800" dirty="0"/>
          </a:p>
        </p:txBody>
      </p:sp>
      <p:sp>
        <p:nvSpPr>
          <p:cNvPr id="7" name="TextBox 6">
            <a:extLst>
              <a:ext uri="{FF2B5EF4-FFF2-40B4-BE49-F238E27FC236}">
                <a16:creationId xmlns:a16="http://schemas.microsoft.com/office/drawing/2014/main" id="{ECDC462A-749C-4D29-A0F5-A560638067C8}"/>
              </a:ext>
            </a:extLst>
          </p:cNvPr>
          <p:cNvSpPr txBox="1"/>
          <p:nvPr userDrawn="1">
            <p:custDataLst>
              <p:tags r:id="rId3"/>
            </p:custDataLst>
          </p:nvPr>
        </p:nvSpPr>
        <p:spPr>
          <a:xfrm>
            <a:off x="10692000" y="828000"/>
            <a:ext cx="1080000" cy="327600"/>
          </a:xfrm>
          <a:prstGeom prst="rect">
            <a:avLst/>
          </a:prstGeom>
          <a:noFill/>
        </p:spPr>
        <p:txBody>
          <a:bodyPr vert="horz" wrap="square" lIns="0" tIns="0" rIns="0" bIns="0" rtlCol="0">
            <a:noAutofit/>
          </a:bodyPr>
          <a:lstStyle/>
          <a:p>
            <a:pPr algn="r"/>
            <a:endParaRPr lang="en-GB" sz="800" dirty="0">
              <a:solidFill>
                <a:srgbClr val="303030"/>
              </a:solidFill>
            </a:endParaRPr>
          </a:p>
        </p:txBody>
      </p:sp>
    </p:spTree>
    <p:extLst>
      <p:ext uri="{BB962C8B-B14F-4D97-AF65-F5344CB8AC3E}">
        <p14:creationId xmlns:p14="http://schemas.microsoft.com/office/powerpoint/2010/main" val="1120973134"/>
      </p:ext>
    </p:extLst>
  </p:cSld>
  <p:clrMapOvr>
    <a:masterClrMapping/>
  </p:clrMapOvr>
</p:sldLayout>
</file>

<file path=ppt/slideLayouts/slideLayout61.xml><?xml version="1.0" encoding="utf-8"?>
<p:sldLayout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showMasterSp="0" preserve="1" userDrawn="1">
  <p:cSld name="Teal plain divider">
    <p:bg>
      <p:bgPr>
        <a:solidFill>
          <a:srgbClr val="2CAEAE"/>
        </a:solidFill>
        <a:effectLst/>
      </p:bgPr>
    </p:bg>
    <p:spTree>
      <p:nvGrpSpPr>
        <p:cNvPr id="1" name=""/>
        <p:cNvGrpSpPr/>
        <p:nvPr/>
      </p:nvGrpSpPr>
      <p:grpSpPr>
        <a:xfrm>
          <a:off x="0" y="0"/>
          <a:ext cx="0" cy="0"/>
          <a:chOff x="0" y="0"/>
          <a:chExt cx="0" cy="0"/>
        </a:xfrm>
      </p:grpSpPr>
      <p:sp>
        <p:nvSpPr>
          <p:cNvPr id="4" name="Text Placeholder 10">
            <a:extLst>
              <a:ext uri="{FF2B5EF4-FFF2-40B4-BE49-F238E27FC236}">
                <a16:creationId xmlns:a16="http://schemas.microsoft.com/office/drawing/2014/main" id="{9060E9D7-C5D5-45F1-AAF0-86FB83FB217F}"/>
              </a:ext>
            </a:extLst>
          </p:cNvPr>
          <p:cNvSpPr>
            <a:spLocks noGrp="1"/>
          </p:cNvSpPr>
          <p:nvPr>
            <p:ph type="body" sz="quarter" idx="13" hasCustomPrompt="1"/>
          </p:nvPr>
        </p:nvSpPr>
        <p:spPr>
          <a:xfrm>
            <a:off x="449261" y="3318734"/>
            <a:ext cx="8787600" cy="2810604"/>
          </a:xfrm>
        </p:spPr>
        <p:txBody>
          <a:bodyPr anchor="t"/>
          <a:lstStyle>
            <a:lvl1pPr>
              <a:lnSpc>
                <a:spcPct val="100000"/>
              </a:lnSpc>
              <a:defRPr sz="3500">
                <a:solidFill>
                  <a:srgbClr val="303030"/>
                </a:solidFill>
                <a:latin typeface="+mn-lt"/>
              </a:defRPr>
            </a:lvl1pPr>
            <a:lvl2pPr>
              <a:lnSpc>
                <a:spcPct val="100000"/>
              </a:lnSpc>
              <a:defRPr sz="3500">
                <a:solidFill>
                  <a:schemeClr val="bg1"/>
                </a:solidFill>
                <a:latin typeface="+mn-lt"/>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Divider Title</a:t>
            </a:r>
          </a:p>
        </p:txBody>
      </p:sp>
      <p:sp>
        <p:nvSpPr>
          <p:cNvPr id="5" name="Title 1">
            <a:extLst>
              <a:ext uri="{FF2B5EF4-FFF2-40B4-BE49-F238E27FC236}">
                <a16:creationId xmlns:a16="http://schemas.microsoft.com/office/drawing/2014/main" id="{5BA897D3-2378-4040-97D3-44AF4CE6BAE8}"/>
              </a:ext>
            </a:extLst>
          </p:cNvPr>
          <p:cNvSpPr>
            <a:spLocks noGrp="1"/>
          </p:cNvSpPr>
          <p:nvPr>
            <p:ph type="title"/>
          </p:nvPr>
        </p:nvSpPr>
        <p:spPr>
          <a:xfrm>
            <a:off x="449263" y="450000"/>
            <a:ext cx="8787600" cy="2866296"/>
          </a:xfrm>
        </p:spPr>
        <p:txBody>
          <a:bodyPr anchor="b"/>
          <a:lstStyle>
            <a:lvl1pPr>
              <a:defRPr sz="3900">
                <a:solidFill>
                  <a:srgbClr val="303030"/>
                </a:solidFill>
              </a:defRPr>
            </a:lvl1pPr>
          </a:lstStyle>
          <a:p>
            <a:r>
              <a:rPr lang="en-US" dirty="0"/>
              <a:t>Click to edit Master title style</a:t>
            </a:r>
            <a:endParaRPr lang="en-GB" dirty="0"/>
          </a:p>
        </p:txBody>
      </p:sp>
      <p:pic>
        <p:nvPicPr>
          <p:cNvPr id="8" name="Picture 7">
            <a:extLst>
              <a:ext uri="{FF2B5EF4-FFF2-40B4-BE49-F238E27FC236}">
                <a16:creationId xmlns:a16="http://schemas.microsoft.com/office/drawing/2014/main" id="{F7F7F4E5-4352-A427-00FD-CF3844B4CE21}"/>
              </a:ext>
            </a:extLst>
          </p:cNvPr>
          <p:cNvPicPr>
            <a:picLocks noChangeAspect="1"/>
          </p:cNvPicPr>
          <p:nvPr userDrawn="1">
            <p:custDataLst>
              <p:tags r:id="rId1"/>
            </p:custDataLst>
          </p:nvPr>
        </p:nvPicPr>
        <p:blipFill>
          <a:blip r:embed="rId5">
            <a:extLst>
              <a:ext uri="{28A0092B-C50C-407E-A947-70E740481C1C}">
                <a14:useLocalDpi xmlns:a14="http://schemas.microsoft.com/office/drawing/2010/main" val="0"/>
              </a:ext>
            </a:extLst>
          </a:blip>
          <a:stretch>
            <a:fillRect/>
          </a:stretch>
        </p:blipFill>
        <p:spPr bwMode="auto">
          <a:xfrm>
            <a:off x="10598400" y="453600"/>
            <a:ext cx="1144800" cy="330584"/>
          </a:xfrm>
          <a:prstGeom prst="rect">
            <a:avLst/>
          </a:prstGeom>
        </p:spPr>
      </p:pic>
      <p:sp>
        <p:nvSpPr>
          <p:cNvPr id="3" name="TextBox 2">
            <a:extLst>
              <a:ext uri="{FF2B5EF4-FFF2-40B4-BE49-F238E27FC236}">
                <a16:creationId xmlns:a16="http://schemas.microsoft.com/office/drawing/2014/main" id="{39616848-9420-42C1-9BC6-99E2C1EA2C9B}"/>
              </a:ext>
            </a:extLst>
          </p:cNvPr>
          <p:cNvSpPr txBox="1"/>
          <p:nvPr userDrawn="1">
            <p:custDataLst>
              <p:tags r:id="rId2"/>
            </p:custDataLst>
          </p:nvPr>
        </p:nvSpPr>
        <p:spPr>
          <a:xfrm>
            <a:off x="9266400" y="439200"/>
            <a:ext cx="2325600" cy="327600"/>
          </a:xfrm>
          <a:prstGeom prst="rect">
            <a:avLst/>
          </a:prstGeom>
          <a:noFill/>
        </p:spPr>
        <p:txBody>
          <a:bodyPr vert="horz" wrap="square" lIns="0" tIns="0" rIns="0" bIns="0" rtlCol="0">
            <a:noAutofit/>
          </a:bodyPr>
          <a:lstStyle/>
          <a:p>
            <a:pPr algn="r"/>
            <a:endParaRPr lang="en-GB" sz="800" dirty="0"/>
          </a:p>
        </p:txBody>
      </p:sp>
      <p:sp>
        <p:nvSpPr>
          <p:cNvPr id="7" name="TextBox 6">
            <a:extLst>
              <a:ext uri="{FF2B5EF4-FFF2-40B4-BE49-F238E27FC236}">
                <a16:creationId xmlns:a16="http://schemas.microsoft.com/office/drawing/2014/main" id="{ECDC462A-749C-4D29-A0F5-A560638067C8}"/>
              </a:ext>
            </a:extLst>
          </p:cNvPr>
          <p:cNvSpPr txBox="1"/>
          <p:nvPr userDrawn="1">
            <p:custDataLst>
              <p:tags r:id="rId3"/>
            </p:custDataLst>
          </p:nvPr>
        </p:nvSpPr>
        <p:spPr>
          <a:xfrm>
            <a:off x="10692000" y="828000"/>
            <a:ext cx="1080000" cy="327600"/>
          </a:xfrm>
          <a:prstGeom prst="rect">
            <a:avLst/>
          </a:prstGeom>
          <a:noFill/>
        </p:spPr>
        <p:txBody>
          <a:bodyPr vert="horz" wrap="square" lIns="0" tIns="0" rIns="0" bIns="0" rtlCol="0">
            <a:noAutofit/>
          </a:bodyPr>
          <a:lstStyle/>
          <a:p>
            <a:pPr algn="r"/>
            <a:endParaRPr lang="en-GB" sz="800" dirty="0">
              <a:solidFill>
                <a:srgbClr val="303030"/>
              </a:solidFill>
            </a:endParaRPr>
          </a:p>
        </p:txBody>
      </p:sp>
    </p:spTree>
    <p:extLst>
      <p:ext uri="{BB962C8B-B14F-4D97-AF65-F5344CB8AC3E}">
        <p14:creationId xmlns:p14="http://schemas.microsoft.com/office/powerpoint/2010/main" val="2467879365"/>
      </p:ext>
    </p:extLst>
  </p:cSld>
  <p:clrMapOvr>
    <a:masterClrMapping/>
  </p:clrMapOvr>
</p:sldLayout>
</file>

<file path=ppt/slideLayouts/slideLayout62.xml><?xml version="1.0" encoding="utf-8"?>
<p:sldLayout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showMasterSp="0" preserve="1" userDrawn="1">
  <p:cSld name="Title Slide Coral">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A1EC5-05E1-47D8-9B38-0DF17C155449}"/>
              </a:ext>
            </a:extLst>
          </p:cNvPr>
          <p:cNvSpPr>
            <a:spLocks noGrp="1"/>
          </p:cNvSpPr>
          <p:nvPr>
            <p:ph type="ctrTitle"/>
          </p:nvPr>
        </p:nvSpPr>
        <p:spPr>
          <a:xfrm>
            <a:off x="450852" y="979200"/>
            <a:ext cx="9302748" cy="496799"/>
          </a:xfrm>
        </p:spPr>
        <p:txBody>
          <a:bodyPr anchor="t"/>
          <a:lstStyle>
            <a:lvl1pPr algn="l">
              <a:defRPr sz="3900">
                <a:solidFill>
                  <a:schemeClr val="bg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35C1377C-01A0-4EFA-A492-89F99AAF0D18}"/>
              </a:ext>
            </a:extLst>
          </p:cNvPr>
          <p:cNvSpPr>
            <a:spLocks noGrp="1"/>
          </p:cNvSpPr>
          <p:nvPr>
            <p:ph type="subTitle" idx="1"/>
          </p:nvPr>
        </p:nvSpPr>
        <p:spPr>
          <a:xfrm>
            <a:off x="450852" y="1509620"/>
            <a:ext cx="4716000" cy="742765"/>
          </a:xfrm>
        </p:spPr>
        <p:txBody>
          <a:bodyPr/>
          <a:lstStyle>
            <a:lvl1pPr marL="0" indent="0" algn="l">
              <a:lnSpc>
                <a:spcPct val="90000"/>
              </a:lnSpc>
              <a:buNone/>
              <a:defRPr sz="39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pic>
        <p:nvPicPr>
          <p:cNvPr id="8" name="Picture 7">
            <a:extLst>
              <a:ext uri="{FF2B5EF4-FFF2-40B4-BE49-F238E27FC236}">
                <a16:creationId xmlns:a16="http://schemas.microsoft.com/office/drawing/2014/main" id="{88CD70F3-6EAA-4FF3-9BCF-D19C521E8CFD}"/>
              </a:ext>
            </a:extLst>
          </p:cNvPr>
          <p:cNvPicPr>
            <a:picLocks noChangeAspect="1"/>
          </p:cNvPicPr>
          <p:nvPr userDrawn="1"/>
        </p:nvPicPr>
        <p:blipFill>
          <a:blip r:embed="rId2"/>
          <a:srcRect/>
          <a:stretch>
            <a:fillRect/>
          </a:stretch>
        </p:blipFill>
        <p:spPr>
          <a:xfrm>
            <a:off x="10598148" y="452438"/>
            <a:ext cx="1143002" cy="326137"/>
          </a:xfrm>
          <a:prstGeom prst="rect">
            <a:avLst/>
          </a:prstGeom>
        </p:spPr>
      </p:pic>
      <p:sp>
        <p:nvSpPr>
          <p:cNvPr id="11" name="Text Placeholder 10">
            <a:extLst>
              <a:ext uri="{FF2B5EF4-FFF2-40B4-BE49-F238E27FC236}">
                <a16:creationId xmlns:a16="http://schemas.microsoft.com/office/drawing/2014/main" id="{9B6AEE67-E428-48C5-AEB7-0EB3459E5CD7}"/>
              </a:ext>
            </a:extLst>
          </p:cNvPr>
          <p:cNvSpPr>
            <a:spLocks noGrp="1"/>
          </p:cNvSpPr>
          <p:nvPr>
            <p:ph type="body" sz="quarter" idx="10" hasCustomPrompt="1"/>
          </p:nvPr>
        </p:nvSpPr>
        <p:spPr>
          <a:xfrm>
            <a:off x="449263" y="4968000"/>
            <a:ext cx="4716000" cy="800975"/>
          </a:xfrm>
        </p:spPr>
        <p:txBody>
          <a:bodyPr/>
          <a:lstStyle>
            <a:lvl1pPr>
              <a:lnSpc>
                <a:spcPct val="100000"/>
              </a:lnSpc>
              <a:defRPr>
                <a:solidFill>
                  <a:schemeClr val="bg1"/>
                </a:solidFill>
                <a:latin typeface="+mj-lt"/>
              </a:defRPr>
            </a:lvl1pPr>
            <a:lvl2pPr>
              <a:lnSpc>
                <a:spcPct val="100000"/>
              </a:lnSpc>
              <a:defRPr>
                <a:solidFill>
                  <a:schemeClr val="bg1"/>
                </a:solidFill>
                <a:latin typeface="+mn-lt"/>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Location/Conference</a:t>
            </a:r>
          </a:p>
          <a:p>
            <a:pPr lvl="1"/>
            <a:r>
              <a:rPr lang="en-US"/>
              <a:t>Date Month Year</a:t>
            </a:r>
            <a:endParaRPr lang="en-GB"/>
          </a:p>
        </p:txBody>
      </p:sp>
    </p:spTree>
    <p:extLst>
      <p:ext uri="{BB962C8B-B14F-4D97-AF65-F5344CB8AC3E}">
        <p14:creationId xmlns:p14="http://schemas.microsoft.com/office/powerpoint/2010/main" val="1679731257"/>
      </p:ext>
    </p:extLst>
  </p:cSld>
  <p:clrMapOvr>
    <a:masterClrMapping/>
  </p:clrMapOvr>
</p:sldLayout>
</file>

<file path=ppt/slideLayouts/slideLayout63.xml><?xml version="1.0" encoding="utf-8"?>
<p:sldLayout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showMasterSp="0" preserve="1" userDrawn="1">
  <p:cSld name="Title Slide Charcoal">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A1EC5-05E1-47D8-9B38-0DF17C155449}"/>
              </a:ext>
            </a:extLst>
          </p:cNvPr>
          <p:cNvSpPr>
            <a:spLocks noGrp="1"/>
          </p:cNvSpPr>
          <p:nvPr>
            <p:ph type="ctrTitle"/>
          </p:nvPr>
        </p:nvSpPr>
        <p:spPr>
          <a:xfrm>
            <a:off x="450852" y="979200"/>
            <a:ext cx="9664698" cy="496799"/>
          </a:xfrm>
        </p:spPr>
        <p:txBody>
          <a:bodyPr anchor="t"/>
          <a:lstStyle>
            <a:lvl1pPr algn="l">
              <a:defRPr sz="3900">
                <a:solidFill>
                  <a:schemeClr val="bg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35C1377C-01A0-4EFA-A492-89F99AAF0D18}"/>
              </a:ext>
            </a:extLst>
          </p:cNvPr>
          <p:cNvSpPr>
            <a:spLocks noGrp="1"/>
          </p:cNvSpPr>
          <p:nvPr>
            <p:ph type="subTitle" idx="1"/>
          </p:nvPr>
        </p:nvSpPr>
        <p:spPr>
          <a:xfrm>
            <a:off x="450852" y="1509620"/>
            <a:ext cx="4716000" cy="742765"/>
          </a:xfrm>
        </p:spPr>
        <p:txBody>
          <a:bodyPr/>
          <a:lstStyle>
            <a:lvl1pPr marL="0" indent="0" algn="l">
              <a:lnSpc>
                <a:spcPct val="90000"/>
              </a:lnSpc>
              <a:buNone/>
              <a:defRPr sz="39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pic>
        <p:nvPicPr>
          <p:cNvPr id="8" name="Picture 7">
            <a:extLst>
              <a:ext uri="{FF2B5EF4-FFF2-40B4-BE49-F238E27FC236}">
                <a16:creationId xmlns:a16="http://schemas.microsoft.com/office/drawing/2014/main" id="{88CD70F3-6EAA-4FF3-9BCF-D19C521E8CFD}"/>
              </a:ext>
            </a:extLst>
          </p:cNvPr>
          <p:cNvPicPr>
            <a:picLocks noChangeAspect="1"/>
          </p:cNvPicPr>
          <p:nvPr userDrawn="1"/>
        </p:nvPicPr>
        <p:blipFill>
          <a:blip r:embed="rId2"/>
          <a:srcRect/>
          <a:stretch>
            <a:fillRect/>
          </a:stretch>
        </p:blipFill>
        <p:spPr>
          <a:xfrm>
            <a:off x="10598148" y="452438"/>
            <a:ext cx="1143002" cy="326137"/>
          </a:xfrm>
          <a:prstGeom prst="rect">
            <a:avLst/>
          </a:prstGeom>
        </p:spPr>
      </p:pic>
      <p:sp>
        <p:nvSpPr>
          <p:cNvPr id="11" name="Text Placeholder 10">
            <a:extLst>
              <a:ext uri="{FF2B5EF4-FFF2-40B4-BE49-F238E27FC236}">
                <a16:creationId xmlns:a16="http://schemas.microsoft.com/office/drawing/2014/main" id="{9B6AEE67-E428-48C5-AEB7-0EB3459E5CD7}"/>
              </a:ext>
            </a:extLst>
          </p:cNvPr>
          <p:cNvSpPr>
            <a:spLocks noGrp="1"/>
          </p:cNvSpPr>
          <p:nvPr>
            <p:ph type="body" sz="quarter" idx="10" hasCustomPrompt="1"/>
          </p:nvPr>
        </p:nvSpPr>
        <p:spPr>
          <a:xfrm>
            <a:off x="449263" y="4968000"/>
            <a:ext cx="4716000" cy="800975"/>
          </a:xfrm>
        </p:spPr>
        <p:txBody>
          <a:bodyPr/>
          <a:lstStyle>
            <a:lvl1pPr>
              <a:lnSpc>
                <a:spcPct val="100000"/>
              </a:lnSpc>
              <a:defRPr>
                <a:solidFill>
                  <a:schemeClr val="bg1"/>
                </a:solidFill>
                <a:latin typeface="+mj-lt"/>
              </a:defRPr>
            </a:lvl1pPr>
            <a:lvl2pPr>
              <a:lnSpc>
                <a:spcPct val="100000"/>
              </a:lnSpc>
              <a:defRPr>
                <a:solidFill>
                  <a:schemeClr val="bg1"/>
                </a:solidFill>
                <a:latin typeface="+mn-lt"/>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Location/Conference</a:t>
            </a:r>
          </a:p>
          <a:p>
            <a:pPr lvl="1"/>
            <a:r>
              <a:rPr lang="en-US"/>
              <a:t>Date Month Year</a:t>
            </a:r>
            <a:endParaRPr lang="en-GB"/>
          </a:p>
        </p:txBody>
      </p:sp>
    </p:spTree>
    <p:extLst>
      <p:ext uri="{BB962C8B-B14F-4D97-AF65-F5344CB8AC3E}">
        <p14:creationId xmlns:p14="http://schemas.microsoft.com/office/powerpoint/2010/main" val="1437551546"/>
      </p:ext>
    </p:extLst>
  </p:cSld>
  <p:clrMapOvr>
    <a:masterClrMapping/>
  </p:clrMapOvr>
</p:sldLayout>
</file>

<file path=ppt/slideLayouts/slideLayout64.xml><?xml version="1.0" encoding="utf-8"?>
<p:sldLayout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showMasterSp="0" preserve="1" userDrawn="1">
  <p:cSld name="Title Slide Whit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A1EC5-05E1-47D8-9B38-0DF17C155449}"/>
              </a:ext>
            </a:extLst>
          </p:cNvPr>
          <p:cNvSpPr>
            <a:spLocks noGrp="1"/>
          </p:cNvSpPr>
          <p:nvPr>
            <p:ph type="ctrTitle"/>
          </p:nvPr>
        </p:nvSpPr>
        <p:spPr>
          <a:xfrm>
            <a:off x="450852" y="979200"/>
            <a:ext cx="9874248" cy="496799"/>
          </a:xfrm>
        </p:spPr>
        <p:txBody>
          <a:bodyPr anchor="t"/>
          <a:lstStyle>
            <a:lvl1pPr algn="l">
              <a:defRPr sz="3900">
                <a:solidFill>
                  <a:schemeClr val="bg2"/>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35C1377C-01A0-4EFA-A492-89F99AAF0D18}"/>
              </a:ext>
            </a:extLst>
          </p:cNvPr>
          <p:cNvSpPr>
            <a:spLocks noGrp="1"/>
          </p:cNvSpPr>
          <p:nvPr>
            <p:ph type="subTitle" idx="1"/>
          </p:nvPr>
        </p:nvSpPr>
        <p:spPr>
          <a:xfrm>
            <a:off x="450852" y="1509620"/>
            <a:ext cx="4716000" cy="742765"/>
          </a:xfrm>
        </p:spPr>
        <p:txBody>
          <a:bodyPr/>
          <a:lstStyle>
            <a:lvl1pPr marL="0" indent="0" algn="l">
              <a:lnSpc>
                <a:spcPct val="90000"/>
              </a:lnSpc>
              <a:buNone/>
              <a:defRPr sz="39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pic>
        <p:nvPicPr>
          <p:cNvPr id="8" name="Picture 7">
            <a:extLst>
              <a:ext uri="{FF2B5EF4-FFF2-40B4-BE49-F238E27FC236}">
                <a16:creationId xmlns:a16="http://schemas.microsoft.com/office/drawing/2014/main" id="{88CD70F3-6EAA-4FF3-9BCF-D19C521E8CFD}"/>
              </a:ext>
            </a:extLst>
          </p:cNvPr>
          <p:cNvPicPr>
            <a:picLocks noChangeAspect="1"/>
          </p:cNvPicPr>
          <p:nvPr userDrawn="1"/>
        </p:nvPicPr>
        <p:blipFill>
          <a:blip r:embed="rId2"/>
          <a:srcRect/>
          <a:stretch>
            <a:fillRect/>
          </a:stretch>
        </p:blipFill>
        <p:spPr>
          <a:xfrm>
            <a:off x="10598148" y="452438"/>
            <a:ext cx="1143002" cy="326137"/>
          </a:xfrm>
          <a:prstGeom prst="rect">
            <a:avLst/>
          </a:prstGeom>
        </p:spPr>
      </p:pic>
      <p:sp>
        <p:nvSpPr>
          <p:cNvPr id="11" name="Text Placeholder 10">
            <a:extLst>
              <a:ext uri="{FF2B5EF4-FFF2-40B4-BE49-F238E27FC236}">
                <a16:creationId xmlns:a16="http://schemas.microsoft.com/office/drawing/2014/main" id="{9B6AEE67-E428-48C5-AEB7-0EB3459E5CD7}"/>
              </a:ext>
            </a:extLst>
          </p:cNvPr>
          <p:cNvSpPr>
            <a:spLocks noGrp="1"/>
          </p:cNvSpPr>
          <p:nvPr>
            <p:ph type="body" sz="quarter" idx="10" hasCustomPrompt="1"/>
          </p:nvPr>
        </p:nvSpPr>
        <p:spPr>
          <a:xfrm>
            <a:off x="449263" y="4968000"/>
            <a:ext cx="4716000" cy="800975"/>
          </a:xfrm>
        </p:spPr>
        <p:txBody>
          <a:bodyPr/>
          <a:lstStyle>
            <a:lvl1pPr>
              <a:lnSpc>
                <a:spcPct val="100000"/>
              </a:lnSpc>
              <a:defRPr>
                <a:solidFill>
                  <a:schemeClr val="bg2"/>
                </a:solidFill>
                <a:latin typeface="+mj-lt"/>
              </a:defRPr>
            </a:lvl1pPr>
            <a:lvl2pPr>
              <a:lnSpc>
                <a:spcPct val="100000"/>
              </a:lnSpc>
              <a:defRPr>
                <a:solidFill>
                  <a:schemeClr val="tx1"/>
                </a:solidFill>
                <a:latin typeface="+mn-lt"/>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Location/Conference</a:t>
            </a:r>
          </a:p>
          <a:p>
            <a:pPr lvl="1"/>
            <a:r>
              <a:rPr lang="en-US"/>
              <a:t>Date Month Year</a:t>
            </a:r>
            <a:endParaRPr lang="en-GB"/>
          </a:p>
        </p:txBody>
      </p:sp>
    </p:spTree>
    <p:extLst>
      <p:ext uri="{BB962C8B-B14F-4D97-AF65-F5344CB8AC3E}">
        <p14:creationId xmlns:p14="http://schemas.microsoft.com/office/powerpoint/2010/main" val="4041936665"/>
      </p:ext>
    </p:extLst>
  </p:cSld>
  <p:clrMapOvr>
    <a:masterClrMapping/>
  </p:clrMapOvr>
</p:sldLayout>
</file>

<file path=ppt/slideLayouts/slideLayout65.xml><?xml version="1.0" encoding="utf-8"?>
<p:sldLayout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showMasterSp="0"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A1EC5-05E1-47D8-9B38-0DF17C155449}"/>
              </a:ext>
            </a:extLst>
          </p:cNvPr>
          <p:cNvSpPr>
            <a:spLocks noGrp="1"/>
          </p:cNvSpPr>
          <p:nvPr>
            <p:ph type="ctrTitle"/>
          </p:nvPr>
        </p:nvSpPr>
        <p:spPr>
          <a:xfrm>
            <a:off x="450851" y="979200"/>
            <a:ext cx="8217287" cy="496799"/>
          </a:xfrm>
        </p:spPr>
        <p:txBody>
          <a:bodyPr anchor="t"/>
          <a:lstStyle>
            <a:lvl1pPr algn="l">
              <a:defRPr sz="3900">
                <a:solidFill>
                  <a:schemeClr val="bg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35C1377C-01A0-4EFA-A492-89F99AAF0D18}"/>
              </a:ext>
            </a:extLst>
          </p:cNvPr>
          <p:cNvSpPr>
            <a:spLocks noGrp="1"/>
          </p:cNvSpPr>
          <p:nvPr>
            <p:ph type="subTitle" idx="1"/>
          </p:nvPr>
        </p:nvSpPr>
        <p:spPr>
          <a:xfrm>
            <a:off x="450851" y="1509620"/>
            <a:ext cx="5791329" cy="742765"/>
          </a:xfrm>
        </p:spPr>
        <p:txBody>
          <a:bodyPr/>
          <a:lstStyle>
            <a:lvl1pPr marL="0" indent="0" algn="l">
              <a:lnSpc>
                <a:spcPct val="90000"/>
              </a:lnSpc>
              <a:buNone/>
              <a:defRPr sz="39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pic>
        <p:nvPicPr>
          <p:cNvPr id="8" name="Picture 7">
            <a:extLst>
              <a:ext uri="{FF2B5EF4-FFF2-40B4-BE49-F238E27FC236}">
                <a16:creationId xmlns:a16="http://schemas.microsoft.com/office/drawing/2014/main" id="{88CD70F3-6EAA-4FF3-9BCF-D19C521E8CFD}"/>
              </a:ext>
            </a:extLst>
          </p:cNvPr>
          <p:cNvPicPr>
            <a:picLocks noChangeAspect="1"/>
          </p:cNvPicPr>
          <p:nvPr userDrawn="1"/>
        </p:nvPicPr>
        <p:blipFill>
          <a:blip r:embed="rId3"/>
          <a:srcRect/>
          <a:stretch>
            <a:fillRect/>
          </a:stretch>
        </p:blipFill>
        <p:spPr>
          <a:xfrm>
            <a:off x="10598148" y="452438"/>
            <a:ext cx="1143002" cy="326137"/>
          </a:xfrm>
          <a:prstGeom prst="rect">
            <a:avLst/>
          </a:prstGeom>
        </p:spPr>
      </p:pic>
      <p:sp>
        <p:nvSpPr>
          <p:cNvPr id="11" name="Text Placeholder 10">
            <a:extLst>
              <a:ext uri="{FF2B5EF4-FFF2-40B4-BE49-F238E27FC236}">
                <a16:creationId xmlns:a16="http://schemas.microsoft.com/office/drawing/2014/main" id="{9B6AEE67-E428-48C5-AEB7-0EB3459E5CD7}"/>
              </a:ext>
            </a:extLst>
          </p:cNvPr>
          <p:cNvSpPr>
            <a:spLocks noGrp="1"/>
          </p:cNvSpPr>
          <p:nvPr>
            <p:ph type="body" sz="quarter" idx="10" hasCustomPrompt="1"/>
          </p:nvPr>
        </p:nvSpPr>
        <p:spPr>
          <a:xfrm>
            <a:off x="449263" y="4968000"/>
            <a:ext cx="4716000" cy="800975"/>
          </a:xfrm>
        </p:spPr>
        <p:txBody>
          <a:bodyPr/>
          <a:lstStyle>
            <a:lvl1pPr>
              <a:lnSpc>
                <a:spcPct val="100000"/>
              </a:lnSpc>
              <a:defRPr>
                <a:solidFill>
                  <a:schemeClr val="bg1"/>
                </a:solidFill>
                <a:latin typeface="+mj-lt"/>
              </a:defRPr>
            </a:lvl1pPr>
            <a:lvl2pPr>
              <a:lnSpc>
                <a:spcPct val="100000"/>
              </a:lnSpc>
              <a:defRPr>
                <a:solidFill>
                  <a:schemeClr val="bg1"/>
                </a:solidFill>
                <a:latin typeface="+mn-lt"/>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Location/Conference</a:t>
            </a:r>
          </a:p>
          <a:p>
            <a:pPr lvl="1"/>
            <a:r>
              <a:rPr lang="en-US"/>
              <a:t>Date Month Year</a:t>
            </a:r>
            <a:endParaRPr lang="en-GB"/>
          </a:p>
        </p:txBody>
      </p:sp>
    </p:spTree>
    <p:extLst>
      <p:ext uri="{BB962C8B-B14F-4D97-AF65-F5344CB8AC3E}">
        <p14:creationId xmlns:p14="http://schemas.microsoft.com/office/powerpoint/2010/main" val="1183329826"/>
      </p:ext>
    </p:extLst>
  </p:cSld>
  <p:clrMapOvr>
    <a:masterClrMapping/>
  </p:clrMapOvr>
</p:sldLayout>
</file>

<file path=ppt/slideLayouts/slideLayout66.xml><?xml version="1.0" encoding="utf-8"?>
<p:sldLayout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showMasterSp="0" preserve="1" userDrawn="1">
  <p:cSld name="Title slide for printi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A1EC5-05E1-47D8-9B38-0DF17C155449}"/>
              </a:ext>
            </a:extLst>
          </p:cNvPr>
          <p:cNvSpPr>
            <a:spLocks noGrp="1"/>
          </p:cNvSpPr>
          <p:nvPr>
            <p:ph type="ctrTitle"/>
          </p:nvPr>
        </p:nvSpPr>
        <p:spPr>
          <a:xfrm>
            <a:off x="450851" y="979200"/>
            <a:ext cx="8217287" cy="496799"/>
          </a:xfrm>
        </p:spPr>
        <p:txBody>
          <a:bodyPr anchor="t"/>
          <a:lstStyle>
            <a:lvl1pPr algn="l">
              <a:defRPr sz="3900">
                <a:solidFill>
                  <a:schemeClr val="bg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35C1377C-01A0-4EFA-A492-89F99AAF0D18}"/>
              </a:ext>
            </a:extLst>
          </p:cNvPr>
          <p:cNvSpPr>
            <a:spLocks noGrp="1"/>
          </p:cNvSpPr>
          <p:nvPr>
            <p:ph type="subTitle" idx="1"/>
          </p:nvPr>
        </p:nvSpPr>
        <p:spPr>
          <a:xfrm>
            <a:off x="450851" y="1509620"/>
            <a:ext cx="5791329" cy="742765"/>
          </a:xfrm>
        </p:spPr>
        <p:txBody>
          <a:bodyPr/>
          <a:lstStyle>
            <a:lvl1pPr marL="0" indent="0" algn="l">
              <a:lnSpc>
                <a:spcPct val="90000"/>
              </a:lnSpc>
              <a:buNone/>
              <a:defRPr sz="39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pic>
        <p:nvPicPr>
          <p:cNvPr id="8" name="Picture 7">
            <a:extLst>
              <a:ext uri="{FF2B5EF4-FFF2-40B4-BE49-F238E27FC236}">
                <a16:creationId xmlns:a16="http://schemas.microsoft.com/office/drawing/2014/main" id="{88CD70F3-6EAA-4FF3-9BCF-D19C521E8CFD}"/>
              </a:ext>
            </a:extLst>
          </p:cNvPr>
          <p:cNvPicPr>
            <a:picLocks noChangeAspect="1"/>
          </p:cNvPicPr>
          <p:nvPr userDrawn="1"/>
        </p:nvPicPr>
        <p:blipFill>
          <a:blip r:embed="rId3"/>
          <a:srcRect/>
          <a:stretch>
            <a:fillRect/>
          </a:stretch>
        </p:blipFill>
        <p:spPr>
          <a:xfrm>
            <a:off x="10598148" y="452438"/>
            <a:ext cx="1143002" cy="326137"/>
          </a:xfrm>
          <a:prstGeom prst="rect">
            <a:avLst/>
          </a:prstGeom>
        </p:spPr>
      </p:pic>
      <p:sp>
        <p:nvSpPr>
          <p:cNvPr id="11" name="Text Placeholder 10">
            <a:extLst>
              <a:ext uri="{FF2B5EF4-FFF2-40B4-BE49-F238E27FC236}">
                <a16:creationId xmlns:a16="http://schemas.microsoft.com/office/drawing/2014/main" id="{9B6AEE67-E428-48C5-AEB7-0EB3459E5CD7}"/>
              </a:ext>
            </a:extLst>
          </p:cNvPr>
          <p:cNvSpPr>
            <a:spLocks noGrp="1"/>
          </p:cNvSpPr>
          <p:nvPr>
            <p:ph type="body" sz="quarter" idx="10" hasCustomPrompt="1"/>
          </p:nvPr>
        </p:nvSpPr>
        <p:spPr>
          <a:xfrm>
            <a:off x="449263" y="4968000"/>
            <a:ext cx="4716000" cy="800975"/>
          </a:xfrm>
        </p:spPr>
        <p:txBody>
          <a:bodyPr/>
          <a:lstStyle>
            <a:lvl1pPr>
              <a:lnSpc>
                <a:spcPct val="100000"/>
              </a:lnSpc>
              <a:defRPr>
                <a:solidFill>
                  <a:schemeClr val="bg1"/>
                </a:solidFill>
                <a:latin typeface="+mj-lt"/>
              </a:defRPr>
            </a:lvl1pPr>
            <a:lvl2pPr>
              <a:lnSpc>
                <a:spcPct val="100000"/>
              </a:lnSpc>
              <a:defRPr>
                <a:solidFill>
                  <a:schemeClr val="bg1"/>
                </a:solidFill>
                <a:latin typeface="+mn-lt"/>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Location/Conference</a:t>
            </a:r>
          </a:p>
          <a:p>
            <a:pPr lvl="1"/>
            <a:r>
              <a:rPr lang="en-US"/>
              <a:t>Date Month Year</a:t>
            </a:r>
            <a:endParaRPr lang="en-GB"/>
          </a:p>
        </p:txBody>
      </p:sp>
    </p:spTree>
    <p:extLst>
      <p:ext uri="{BB962C8B-B14F-4D97-AF65-F5344CB8AC3E}">
        <p14:creationId xmlns:p14="http://schemas.microsoft.com/office/powerpoint/2010/main" val="2735877887"/>
      </p:ext>
    </p:extLst>
  </p:cSld>
  <p:clrMapOvr>
    <a:masterClrMapping/>
  </p:clrMapOvr>
</p:sldLayout>
</file>

<file path=ppt/slideLayouts/slideLayout67.xml><?xml version="1.0" encoding="utf-8"?>
<p:sldLayout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showMasterSp="0" preserve="1" userDrawn="1">
  <p:cSld name="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A1EC5-05E1-47D8-9B38-0DF17C155449}"/>
              </a:ext>
            </a:extLst>
          </p:cNvPr>
          <p:cNvSpPr>
            <a:spLocks noGrp="1"/>
          </p:cNvSpPr>
          <p:nvPr>
            <p:ph type="ctrTitle"/>
          </p:nvPr>
        </p:nvSpPr>
        <p:spPr>
          <a:xfrm>
            <a:off x="450851" y="979200"/>
            <a:ext cx="8112123" cy="496799"/>
          </a:xfrm>
        </p:spPr>
        <p:txBody>
          <a:bodyPr anchor="t"/>
          <a:lstStyle>
            <a:lvl1pPr algn="l">
              <a:defRPr sz="3900">
                <a:solidFill>
                  <a:schemeClr val="bg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35C1377C-01A0-4EFA-A492-89F99AAF0D18}"/>
              </a:ext>
            </a:extLst>
          </p:cNvPr>
          <p:cNvSpPr>
            <a:spLocks noGrp="1"/>
          </p:cNvSpPr>
          <p:nvPr>
            <p:ph type="subTitle" idx="1"/>
          </p:nvPr>
        </p:nvSpPr>
        <p:spPr>
          <a:xfrm>
            <a:off x="450852" y="1509620"/>
            <a:ext cx="4716000" cy="742765"/>
          </a:xfrm>
        </p:spPr>
        <p:txBody>
          <a:bodyPr/>
          <a:lstStyle>
            <a:lvl1pPr marL="0" indent="0" algn="l">
              <a:lnSpc>
                <a:spcPct val="90000"/>
              </a:lnSpc>
              <a:buNone/>
              <a:defRPr sz="39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pic>
        <p:nvPicPr>
          <p:cNvPr id="8" name="Picture 7">
            <a:extLst>
              <a:ext uri="{FF2B5EF4-FFF2-40B4-BE49-F238E27FC236}">
                <a16:creationId xmlns:a16="http://schemas.microsoft.com/office/drawing/2014/main" id="{88CD70F3-6EAA-4FF3-9BCF-D19C521E8CFD}"/>
              </a:ext>
            </a:extLst>
          </p:cNvPr>
          <p:cNvPicPr>
            <a:picLocks noChangeAspect="1"/>
          </p:cNvPicPr>
          <p:nvPr userDrawn="1"/>
        </p:nvPicPr>
        <p:blipFill>
          <a:blip r:embed="rId3"/>
          <a:srcRect/>
          <a:stretch>
            <a:fillRect/>
          </a:stretch>
        </p:blipFill>
        <p:spPr>
          <a:xfrm>
            <a:off x="10598148" y="452438"/>
            <a:ext cx="1143002" cy="326137"/>
          </a:xfrm>
          <a:prstGeom prst="rect">
            <a:avLst/>
          </a:prstGeom>
        </p:spPr>
      </p:pic>
      <p:sp>
        <p:nvSpPr>
          <p:cNvPr id="11" name="Text Placeholder 10">
            <a:extLst>
              <a:ext uri="{FF2B5EF4-FFF2-40B4-BE49-F238E27FC236}">
                <a16:creationId xmlns:a16="http://schemas.microsoft.com/office/drawing/2014/main" id="{9B6AEE67-E428-48C5-AEB7-0EB3459E5CD7}"/>
              </a:ext>
            </a:extLst>
          </p:cNvPr>
          <p:cNvSpPr>
            <a:spLocks noGrp="1"/>
          </p:cNvSpPr>
          <p:nvPr>
            <p:ph type="body" sz="quarter" idx="10" hasCustomPrompt="1"/>
          </p:nvPr>
        </p:nvSpPr>
        <p:spPr>
          <a:xfrm>
            <a:off x="449263" y="4968000"/>
            <a:ext cx="4716000" cy="800975"/>
          </a:xfrm>
        </p:spPr>
        <p:txBody>
          <a:bodyPr/>
          <a:lstStyle>
            <a:lvl1pPr>
              <a:lnSpc>
                <a:spcPct val="100000"/>
              </a:lnSpc>
              <a:defRPr>
                <a:solidFill>
                  <a:schemeClr val="bg1"/>
                </a:solidFill>
                <a:latin typeface="+mj-lt"/>
              </a:defRPr>
            </a:lvl1pPr>
            <a:lvl2pPr>
              <a:lnSpc>
                <a:spcPct val="100000"/>
              </a:lnSpc>
              <a:defRPr>
                <a:solidFill>
                  <a:schemeClr val="bg1"/>
                </a:solidFill>
                <a:latin typeface="+mn-lt"/>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Location/Conference</a:t>
            </a:r>
          </a:p>
          <a:p>
            <a:pPr lvl="1"/>
            <a:r>
              <a:rPr lang="en-US"/>
              <a:t>Date Month Year</a:t>
            </a:r>
            <a:endParaRPr lang="en-GB"/>
          </a:p>
        </p:txBody>
      </p:sp>
    </p:spTree>
    <p:extLst>
      <p:ext uri="{BB962C8B-B14F-4D97-AF65-F5344CB8AC3E}">
        <p14:creationId xmlns:p14="http://schemas.microsoft.com/office/powerpoint/2010/main" val="985623322"/>
      </p:ext>
    </p:extLst>
  </p:cSld>
  <p:clrMapOvr>
    <a:masterClrMapping/>
  </p:clrMapOvr>
</p:sldLayout>
</file>

<file path=ppt/slideLayouts/slideLayout68.xml><?xml version="1.0" encoding="utf-8"?>
<p:sldLayout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showMasterSp="0" preserve="1" userDrawn="1">
  <p:cSld name="Title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A1EC5-05E1-47D8-9B38-0DF17C155449}"/>
              </a:ext>
            </a:extLst>
          </p:cNvPr>
          <p:cNvSpPr>
            <a:spLocks noGrp="1"/>
          </p:cNvSpPr>
          <p:nvPr>
            <p:ph type="ctrTitle"/>
          </p:nvPr>
        </p:nvSpPr>
        <p:spPr>
          <a:xfrm>
            <a:off x="450852" y="979200"/>
            <a:ext cx="6216648" cy="496799"/>
          </a:xfrm>
        </p:spPr>
        <p:txBody>
          <a:bodyPr anchor="t"/>
          <a:lstStyle>
            <a:lvl1pPr algn="l">
              <a:defRPr sz="3900">
                <a:solidFill>
                  <a:schemeClr val="bg2"/>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35C1377C-01A0-4EFA-A492-89F99AAF0D18}"/>
              </a:ext>
            </a:extLst>
          </p:cNvPr>
          <p:cNvSpPr>
            <a:spLocks noGrp="1"/>
          </p:cNvSpPr>
          <p:nvPr>
            <p:ph type="subTitle" idx="1"/>
          </p:nvPr>
        </p:nvSpPr>
        <p:spPr>
          <a:xfrm>
            <a:off x="450852" y="1509620"/>
            <a:ext cx="4716000" cy="742765"/>
          </a:xfrm>
        </p:spPr>
        <p:txBody>
          <a:bodyPr/>
          <a:lstStyle>
            <a:lvl1pPr marL="0" indent="0" algn="l">
              <a:lnSpc>
                <a:spcPct val="90000"/>
              </a:lnSpc>
              <a:buNone/>
              <a:defRPr sz="39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pic>
        <p:nvPicPr>
          <p:cNvPr id="8" name="Picture 7">
            <a:extLst>
              <a:ext uri="{FF2B5EF4-FFF2-40B4-BE49-F238E27FC236}">
                <a16:creationId xmlns:a16="http://schemas.microsoft.com/office/drawing/2014/main" id="{88CD70F3-6EAA-4FF3-9BCF-D19C521E8CFD}"/>
              </a:ext>
            </a:extLst>
          </p:cNvPr>
          <p:cNvPicPr>
            <a:picLocks noChangeAspect="1"/>
          </p:cNvPicPr>
          <p:nvPr userDrawn="1"/>
        </p:nvPicPr>
        <p:blipFill>
          <a:blip r:embed="rId3"/>
          <a:srcRect/>
          <a:stretch>
            <a:fillRect/>
          </a:stretch>
        </p:blipFill>
        <p:spPr>
          <a:xfrm>
            <a:off x="10598148" y="452438"/>
            <a:ext cx="1143002" cy="326137"/>
          </a:xfrm>
          <a:prstGeom prst="rect">
            <a:avLst/>
          </a:prstGeom>
        </p:spPr>
      </p:pic>
      <p:sp>
        <p:nvSpPr>
          <p:cNvPr id="11" name="Text Placeholder 10">
            <a:extLst>
              <a:ext uri="{FF2B5EF4-FFF2-40B4-BE49-F238E27FC236}">
                <a16:creationId xmlns:a16="http://schemas.microsoft.com/office/drawing/2014/main" id="{9B6AEE67-E428-48C5-AEB7-0EB3459E5CD7}"/>
              </a:ext>
            </a:extLst>
          </p:cNvPr>
          <p:cNvSpPr>
            <a:spLocks noGrp="1"/>
          </p:cNvSpPr>
          <p:nvPr>
            <p:ph type="body" sz="quarter" idx="10" hasCustomPrompt="1"/>
          </p:nvPr>
        </p:nvSpPr>
        <p:spPr>
          <a:xfrm>
            <a:off x="449263" y="4968000"/>
            <a:ext cx="4716000" cy="800975"/>
          </a:xfrm>
        </p:spPr>
        <p:txBody>
          <a:bodyPr/>
          <a:lstStyle>
            <a:lvl1pPr>
              <a:lnSpc>
                <a:spcPct val="100000"/>
              </a:lnSpc>
              <a:defRPr>
                <a:solidFill>
                  <a:schemeClr val="bg2"/>
                </a:solidFill>
                <a:latin typeface="+mj-lt"/>
              </a:defRPr>
            </a:lvl1pPr>
            <a:lvl2pPr>
              <a:lnSpc>
                <a:spcPct val="100000"/>
              </a:lnSpc>
              <a:defRPr>
                <a:solidFill>
                  <a:schemeClr val="tx1"/>
                </a:solidFill>
                <a:latin typeface="+mn-lt"/>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Location/Conference</a:t>
            </a:r>
          </a:p>
          <a:p>
            <a:pPr lvl="1"/>
            <a:r>
              <a:rPr lang="en-US"/>
              <a:t>Date Month Year</a:t>
            </a:r>
            <a:endParaRPr lang="en-GB"/>
          </a:p>
        </p:txBody>
      </p:sp>
    </p:spTree>
    <p:extLst>
      <p:ext uri="{BB962C8B-B14F-4D97-AF65-F5344CB8AC3E}">
        <p14:creationId xmlns:p14="http://schemas.microsoft.com/office/powerpoint/2010/main" val="4217709090"/>
      </p:ext>
    </p:extLst>
  </p:cSld>
  <p:clrMapOvr>
    <a:masterClrMapping/>
  </p:clrMapOvr>
</p:sldLayout>
</file>

<file path=ppt/slideLayouts/slideLayout69.xml><?xml version="1.0" encoding="utf-8"?>
<p:sldLayout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showMasterSp="0" preserve="1" userDrawn="1">
  <p:cSld name="Title Slide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A1EC5-05E1-47D8-9B38-0DF17C155449}"/>
              </a:ext>
            </a:extLst>
          </p:cNvPr>
          <p:cNvSpPr>
            <a:spLocks noGrp="1"/>
          </p:cNvSpPr>
          <p:nvPr>
            <p:ph type="ctrTitle"/>
          </p:nvPr>
        </p:nvSpPr>
        <p:spPr>
          <a:xfrm>
            <a:off x="450852" y="979200"/>
            <a:ext cx="8540748" cy="496799"/>
          </a:xfrm>
        </p:spPr>
        <p:txBody>
          <a:bodyPr anchor="t"/>
          <a:lstStyle>
            <a:lvl1pPr algn="l">
              <a:defRPr sz="3900">
                <a:solidFill>
                  <a:schemeClr val="bg2"/>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35C1377C-01A0-4EFA-A492-89F99AAF0D18}"/>
              </a:ext>
            </a:extLst>
          </p:cNvPr>
          <p:cNvSpPr>
            <a:spLocks noGrp="1"/>
          </p:cNvSpPr>
          <p:nvPr>
            <p:ph type="subTitle" idx="1"/>
          </p:nvPr>
        </p:nvSpPr>
        <p:spPr>
          <a:xfrm>
            <a:off x="450852" y="1509620"/>
            <a:ext cx="4716000" cy="742765"/>
          </a:xfrm>
        </p:spPr>
        <p:txBody>
          <a:bodyPr/>
          <a:lstStyle>
            <a:lvl1pPr marL="0" indent="0" algn="l">
              <a:lnSpc>
                <a:spcPct val="90000"/>
              </a:lnSpc>
              <a:buNone/>
              <a:defRPr sz="39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pic>
        <p:nvPicPr>
          <p:cNvPr id="8" name="Picture 7">
            <a:extLst>
              <a:ext uri="{FF2B5EF4-FFF2-40B4-BE49-F238E27FC236}">
                <a16:creationId xmlns:a16="http://schemas.microsoft.com/office/drawing/2014/main" id="{88CD70F3-6EAA-4FF3-9BCF-D19C521E8CFD}"/>
              </a:ext>
            </a:extLst>
          </p:cNvPr>
          <p:cNvPicPr>
            <a:picLocks noChangeAspect="1"/>
          </p:cNvPicPr>
          <p:nvPr userDrawn="1"/>
        </p:nvPicPr>
        <p:blipFill>
          <a:blip r:embed="rId3"/>
          <a:srcRect/>
          <a:stretch>
            <a:fillRect/>
          </a:stretch>
        </p:blipFill>
        <p:spPr>
          <a:xfrm>
            <a:off x="10598148" y="452438"/>
            <a:ext cx="1143002" cy="326137"/>
          </a:xfrm>
          <a:prstGeom prst="rect">
            <a:avLst/>
          </a:prstGeom>
        </p:spPr>
      </p:pic>
      <p:sp>
        <p:nvSpPr>
          <p:cNvPr id="11" name="Text Placeholder 10">
            <a:extLst>
              <a:ext uri="{FF2B5EF4-FFF2-40B4-BE49-F238E27FC236}">
                <a16:creationId xmlns:a16="http://schemas.microsoft.com/office/drawing/2014/main" id="{9B6AEE67-E428-48C5-AEB7-0EB3459E5CD7}"/>
              </a:ext>
            </a:extLst>
          </p:cNvPr>
          <p:cNvSpPr>
            <a:spLocks noGrp="1"/>
          </p:cNvSpPr>
          <p:nvPr>
            <p:ph type="body" sz="quarter" idx="10" hasCustomPrompt="1"/>
          </p:nvPr>
        </p:nvSpPr>
        <p:spPr>
          <a:xfrm>
            <a:off x="449263" y="4968000"/>
            <a:ext cx="4716000" cy="800975"/>
          </a:xfrm>
        </p:spPr>
        <p:txBody>
          <a:bodyPr/>
          <a:lstStyle>
            <a:lvl1pPr>
              <a:lnSpc>
                <a:spcPct val="100000"/>
              </a:lnSpc>
              <a:defRPr>
                <a:solidFill>
                  <a:schemeClr val="bg2"/>
                </a:solidFill>
                <a:latin typeface="+mj-lt"/>
              </a:defRPr>
            </a:lvl1pPr>
            <a:lvl2pPr>
              <a:lnSpc>
                <a:spcPct val="100000"/>
              </a:lnSpc>
              <a:defRPr>
                <a:solidFill>
                  <a:schemeClr val="tx1"/>
                </a:solidFill>
                <a:latin typeface="+mn-lt"/>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Location/Conference</a:t>
            </a:r>
          </a:p>
          <a:p>
            <a:pPr lvl="1"/>
            <a:r>
              <a:rPr lang="en-US"/>
              <a:t>Date Month Year</a:t>
            </a:r>
            <a:endParaRPr lang="en-GB"/>
          </a:p>
        </p:txBody>
      </p:sp>
    </p:spTree>
    <p:extLst>
      <p:ext uri="{BB962C8B-B14F-4D97-AF65-F5344CB8AC3E}">
        <p14:creationId xmlns:p14="http://schemas.microsoft.com/office/powerpoint/2010/main" val="1334431259"/>
      </p:ext>
    </p:extLst>
  </p:cSld>
  <p:clrMapOvr>
    <a:masterClrMapping/>
  </p:clrMapOvr>
</p:sldLayout>
</file>

<file path=ppt/slideLayouts/slideLayout7.xml><?xml version="1.0" encoding="utf-8"?>
<p:sldLayout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reserve="1" userDrawn="1">
  <p:cSld name="Statistic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8DED2F-4DD3-49F6-8790-D81219D5202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19A0018-D466-4635-AEB7-4A78D6E174BE}"/>
              </a:ext>
            </a:extLst>
          </p:cNvPr>
          <p:cNvSpPr>
            <a:spLocks noGrp="1"/>
          </p:cNvSpPr>
          <p:nvPr>
            <p:ph sz="half" idx="1"/>
          </p:nvPr>
        </p:nvSpPr>
        <p:spPr>
          <a:xfrm>
            <a:off x="449263" y="1765300"/>
            <a:ext cx="4860000" cy="4364038"/>
          </a:xfrm>
        </p:spPr>
        <p:txBody>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1" name="Text Placeholder 11">
            <a:extLst>
              <a:ext uri="{FF2B5EF4-FFF2-40B4-BE49-F238E27FC236}">
                <a16:creationId xmlns:a16="http://schemas.microsoft.com/office/drawing/2014/main" id="{A9954A57-A6EF-45F3-B082-8718A57C8D5F}"/>
              </a:ext>
            </a:extLst>
          </p:cNvPr>
          <p:cNvSpPr>
            <a:spLocks noGrp="1"/>
          </p:cNvSpPr>
          <p:nvPr>
            <p:ph type="body" sz="quarter" idx="15" hasCustomPrompt="1"/>
          </p:nvPr>
        </p:nvSpPr>
        <p:spPr>
          <a:xfrm>
            <a:off x="5535600" y="1765298"/>
            <a:ext cx="6656400" cy="4364039"/>
          </a:xfrm>
          <a:solidFill>
            <a:srgbClr val="FC515B"/>
          </a:solidFill>
        </p:spPr>
        <p:txBody>
          <a:bodyPr lIns="180000" tIns="180000" rIns="180000" bIns="180000" anchor="ctr" anchorCtr="0"/>
          <a:lstStyle>
            <a:lvl1pPr>
              <a:lnSpc>
                <a:spcPct val="80000"/>
              </a:lnSpc>
              <a:defRPr sz="16000">
                <a:solidFill>
                  <a:srgbClr val="FFFFFF"/>
                </a:solidFill>
              </a:defRPr>
            </a:lvl1pPr>
            <a:lvl2pPr>
              <a:defRPr sz="2400">
                <a:solidFill>
                  <a:srgbClr val="FFFFFF"/>
                </a:solidFill>
              </a:defRPr>
            </a:lvl2pPr>
            <a:lvl3pPr marL="0" indent="0">
              <a:buNone/>
              <a:defRPr sz="1600">
                <a:solidFill>
                  <a:srgbClr val="FFFFFF"/>
                </a:solidFill>
              </a:defRPr>
            </a:lvl3pPr>
          </a:lstStyle>
          <a:p>
            <a:pPr lvl="0"/>
            <a:r>
              <a:rPr lang="en-US" dirty="0"/>
              <a:t>00%</a:t>
            </a:r>
          </a:p>
          <a:p>
            <a:pPr lvl="1"/>
            <a:r>
              <a:rPr lang="en-US" dirty="0"/>
              <a:t>Second level</a:t>
            </a:r>
          </a:p>
          <a:p>
            <a:pPr lvl="2"/>
            <a:r>
              <a:rPr lang="en-US" dirty="0"/>
              <a:t>Third level</a:t>
            </a:r>
            <a:endParaRPr lang="en-GB" dirty="0"/>
          </a:p>
        </p:txBody>
      </p:sp>
      <p:sp>
        <p:nvSpPr>
          <p:cNvPr id="13" name="Text Placeholder 7">
            <a:extLst>
              <a:ext uri="{FF2B5EF4-FFF2-40B4-BE49-F238E27FC236}">
                <a16:creationId xmlns:a16="http://schemas.microsoft.com/office/drawing/2014/main" id="{1548E628-2852-49BE-9AE3-29B0A0485C77}"/>
              </a:ext>
            </a:extLst>
          </p:cNvPr>
          <p:cNvSpPr>
            <a:spLocks noGrp="1"/>
          </p:cNvSpPr>
          <p:nvPr>
            <p:ph type="body" sz="quarter" idx="13"/>
          </p:nvPr>
        </p:nvSpPr>
        <p:spPr>
          <a:xfrm>
            <a:off x="449263" y="874801"/>
            <a:ext cx="5646737" cy="442826"/>
          </a:xfrm>
        </p:spPr>
        <p:txBody>
          <a:bodyPr/>
          <a:lstStyle>
            <a:lvl1pPr>
              <a:defRPr sz="2800">
                <a:solidFill>
                  <a:srgbClr val="303030"/>
                </a:solidFill>
                <a:latin typeface="+mn-lt"/>
              </a:defRPr>
            </a:lvl1pPr>
          </a:lstStyle>
          <a:p>
            <a:pPr lvl="0"/>
            <a:r>
              <a:rPr lang="en-US"/>
              <a:t>Click to edit Master text styles</a:t>
            </a:r>
          </a:p>
        </p:txBody>
      </p:sp>
      <p:sp>
        <p:nvSpPr>
          <p:cNvPr id="14" name="Slide Number Placeholder 5">
            <a:extLst>
              <a:ext uri="{FF2B5EF4-FFF2-40B4-BE49-F238E27FC236}">
                <a16:creationId xmlns:a16="http://schemas.microsoft.com/office/drawing/2014/main" id="{05AFE92C-656D-4B1C-B59A-151B86999683}"/>
              </a:ext>
            </a:extLst>
          </p:cNvPr>
          <p:cNvSpPr>
            <a:spLocks noGrp="1"/>
          </p:cNvSpPr>
          <p:nvPr>
            <p:ph type="sldNum" sz="quarter" idx="4"/>
          </p:nvPr>
        </p:nvSpPr>
        <p:spPr>
          <a:xfrm>
            <a:off x="11419242" y="6480000"/>
            <a:ext cx="321908" cy="246810"/>
          </a:xfrm>
          <a:prstGeom prst="rect">
            <a:avLst/>
          </a:prstGeom>
        </p:spPr>
        <p:txBody>
          <a:bodyPr vert="horz" lIns="0" tIns="0" rIns="0" bIns="0" rtlCol="0" anchor="b">
            <a:noAutofit/>
          </a:bodyPr>
          <a:lstStyle>
            <a:lvl1pPr algn="r">
              <a:lnSpc>
                <a:spcPct val="90000"/>
              </a:lnSpc>
              <a:defRPr sz="1200">
                <a:solidFill>
                  <a:srgbClr val="303030"/>
                </a:solidFill>
              </a:defRPr>
            </a:lvl1pPr>
          </a:lstStyle>
          <a:p>
            <a:fld id="{AE40F04C-0113-48AC-B208-C432829543B5}" type="slidenum">
              <a:rPr lang="en-GB" smtClean="0"/>
              <a:pPr/>
              <a:t>‹#›</a:t>
            </a:fld>
            <a:endParaRPr lang="en-GB" dirty="0"/>
          </a:p>
        </p:txBody>
      </p:sp>
      <p:sp>
        <p:nvSpPr>
          <p:cNvPr id="7" name="Text Placeholder 13">
            <a:extLst>
              <a:ext uri="{FF2B5EF4-FFF2-40B4-BE49-F238E27FC236}">
                <a16:creationId xmlns:a16="http://schemas.microsoft.com/office/drawing/2014/main" id="{3E2E5595-C05B-44B0-8142-733521F1B911}"/>
              </a:ext>
            </a:extLst>
          </p:cNvPr>
          <p:cNvSpPr>
            <a:spLocks noGrp="1"/>
          </p:cNvSpPr>
          <p:nvPr>
            <p:ph type="body" sz="quarter" idx="56" hasCustomPrompt="1"/>
          </p:nvPr>
        </p:nvSpPr>
        <p:spPr>
          <a:xfrm>
            <a:off x="10472400" y="478800"/>
            <a:ext cx="1443600" cy="169920"/>
          </a:xfrm>
          <a:ln>
            <a:noFill/>
          </a:ln>
        </p:spPr>
        <p:txBody>
          <a:bodyPr lIns="0" anchor="ctr" anchorCtr="0">
            <a:noAutofit/>
          </a:bodyPr>
          <a:lstStyle>
            <a:lvl1pPr>
              <a:defRPr sz="1200">
                <a:solidFill>
                  <a:srgbClr val="000000"/>
                </a:solidFill>
                <a:latin typeface="+mn-lt"/>
              </a:defRPr>
            </a:lvl1pPr>
          </a:lstStyle>
          <a:p>
            <a:pPr lvl="0"/>
            <a:r>
              <a:rPr lang="en-GB" dirty="0"/>
              <a:t>Section title name</a:t>
            </a:r>
          </a:p>
        </p:txBody>
      </p:sp>
      <p:sp>
        <p:nvSpPr>
          <p:cNvPr id="8" name="Text Placeholder 15">
            <a:extLst>
              <a:ext uri="{FF2B5EF4-FFF2-40B4-BE49-F238E27FC236}">
                <a16:creationId xmlns:a16="http://schemas.microsoft.com/office/drawing/2014/main" id="{FA5E0F26-25A5-4041-8DC2-75C34E10E8C3}"/>
              </a:ext>
            </a:extLst>
          </p:cNvPr>
          <p:cNvSpPr>
            <a:spLocks noGrp="1"/>
          </p:cNvSpPr>
          <p:nvPr>
            <p:ph type="body" sz="quarter" idx="57" hasCustomPrompt="1"/>
          </p:nvPr>
        </p:nvSpPr>
        <p:spPr>
          <a:xfrm>
            <a:off x="10471200" y="662400"/>
            <a:ext cx="1720800" cy="21600"/>
          </a:xfrm>
          <a:solidFill>
            <a:srgbClr val="FC515B"/>
          </a:solidFill>
          <a:ln>
            <a:solidFill>
              <a:srgbClr val="FC515B"/>
            </a:solidFill>
          </a:ln>
        </p:spPr>
        <p:txBody>
          <a:bodyPr>
            <a:noAutofit/>
          </a:bodyPr>
          <a:lstStyle>
            <a:lvl1pPr>
              <a:defRPr sz="100">
                <a:ln>
                  <a:noFill/>
                </a:ln>
                <a:noFill/>
              </a:defRPr>
            </a:lvl1pPr>
          </a:lstStyle>
          <a:p>
            <a:pPr lvl="0"/>
            <a:r>
              <a:rPr lang="en-GB" dirty="0"/>
              <a:t>Line Placeholder</a:t>
            </a:r>
          </a:p>
        </p:txBody>
      </p:sp>
      <p:sp>
        <p:nvSpPr>
          <p:cNvPr id="9" name="Picture Placeholder 13">
            <a:extLst>
              <a:ext uri="{FF2B5EF4-FFF2-40B4-BE49-F238E27FC236}">
                <a16:creationId xmlns:a16="http://schemas.microsoft.com/office/drawing/2014/main" id="{F8E80629-0E97-4AEC-816F-E6C4EAD58193}"/>
              </a:ext>
            </a:extLst>
          </p:cNvPr>
          <p:cNvSpPr>
            <a:spLocks noGrp="1"/>
          </p:cNvSpPr>
          <p:nvPr>
            <p:ph type="pic" sz="quarter" idx="58"/>
          </p:nvPr>
        </p:nvSpPr>
        <p:spPr>
          <a:xfrm>
            <a:off x="10170000" y="453600"/>
            <a:ext cx="154800" cy="248400"/>
          </a:xfrm>
          <a:blipFill>
            <a:blip r:embed="rId2"/>
            <a:stretch>
              <a:fillRect/>
            </a:stretch>
          </a:blipFill>
        </p:spPr>
        <p:txBody>
          <a:bodyPr/>
          <a:lstStyle>
            <a:lvl1pPr>
              <a:defRPr sz="100">
                <a:noFill/>
              </a:defRPr>
            </a:lvl1pPr>
          </a:lstStyle>
          <a:p>
            <a:r>
              <a:rPr lang="en-US"/>
              <a:t>Click icon to add picture</a:t>
            </a:r>
            <a:endParaRPr lang="en-GB" dirty="0"/>
          </a:p>
        </p:txBody>
      </p:sp>
    </p:spTree>
    <p:extLst>
      <p:ext uri="{BB962C8B-B14F-4D97-AF65-F5344CB8AC3E}">
        <p14:creationId xmlns:p14="http://schemas.microsoft.com/office/powerpoint/2010/main" val="2570332694"/>
      </p:ext>
    </p:extLst>
  </p:cSld>
  <p:clrMapOvr>
    <a:masterClrMapping/>
  </p:clrMapOvr>
</p:sldLayout>
</file>

<file path=ppt/slideLayouts/slideLayout70.xml><?xml version="1.0" encoding="utf-8"?>
<p:sldLayout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showMasterSp="0" preserve="1" userDrawn="1">
  <p:cSld name="Title Slide 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A1EC5-05E1-47D8-9B38-0DF17C155449}"/>
              </a:ext>
            </a:extLst>
          </p:cNvPr>
          <p:cNvSpPr>
            <a:spLocks noGrp="1"/>
          </p:cNvSpPr>
          <p:nvPr>
            <p:ph type="ctrTitle"/>
          </p:nvPr>
        </p:nvSpPr>
        <p:spPr>
          <a:xfrm>
            <a:off x="450852" y="979200"/>
            <a:ext cx="4716000" cy="496799"/>
          </a:xfrm>
        </p:spPr>
        <p:txBody>
          <a:bodyPr anchor="t"/>
          <a:lstStyle>
            <a:lvl1pPr algn="l">
              <a:defRPr sz="3900">
                <a:solidFill>
                  <a:schemeClr val="bg2"/>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35C1377C-01A0-4EFA-A492-89F99AAF0D18}"/>
              </a:ext>
            </a:extLst>
          </p:cNvPr>
          <p:cNvSpPr>
            <a:spLocks noGrp="1"/>
          </p:cNvSpPr>
          <p:nvPr>
            <p:ph type="subTitle" idx="1"/>
          </p:nvPr>
        </p:nvSpPr>
        <p:spPr>
          <a:xfrm>
            <a:off x="450852" y="1509620"/>
            <a:ext cx="4716000" cy="742765"/>
          </a:xfrm>
        </p:spPr>
        <p:txBody>
          <a:bodyPr/>
          <a:lstStyle>
            <a:lvl1pPr marL="0" indent="0" algn="l">
              <a:lnSpc>
                <a:spcPct val="90000"/>
              </a:lnSpc>
              <a:buNone/>
              <a:defRPr sz="39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pic>
        <p:nvPicPr>
          <p:cNvPr id="8" name="Picture 7">
            <a:extLst>
              <a:ext uri="{FF2B5EF4-FFF2-40B4-BE49-F238E27FC236}">
                <a16:creationId xmlns:a16="http://schemas.microsoft.com/office/drawing/2014/main" id="{88CD70F3-6EAA-4FF3-9BCF-D19C521E8CFD}"/>
              </a:ext>
            </a:extLst>
          </p:cNvPr>
          <p:cNvPicPr>
            <a:picLocks noChangeAspect="1"/>
          </p:cNvPicPr>
          <p:nvPr userDrawn="1"/>
        </p:nvPicPr>
        <p:blipFill>
          <a:blip r:embed="rId3"/>
          <a:srcRect/>
          <a:stretch>
            <a:fillRect/>
          </a:stretch>
        </p:blipFill>
        <p:spPr>
          <a:xfrm>
            <a:off x="10598148" y="452438"/>
            <a:ext cx="1143002" cy="326137"/>
          </a:xfrm>
          <a:prstGeom prst="rect">
            <a:avLst/>
          </a:prstGeom>
        </p:spPr>
      </p:pic>
      <p:sp>
        <p:nvSpPr>
          <p:cNvPr id="11" name="Text Placeholder 10">
            <a:extLst>
              <a:ext uri="{FF2B5EF4-FFF2-40B4-BE49-F238E27FC236}">
                <a16:creationId xmlns:a16="http://schemas.microsoft.com/office/drawing/2014/main" id="{9B6AEE67-E428-48C5-AEB7-0EB3459E5CD7}"/>
              </a:ext>
            </a:extLst>
          </p:cNvPr>
          <p:cNvSpPr>
            <a:spLocks noGrp="1"/>
          </p:cNvSpPr>
          <p:nvPr>
            <p:ph type="body" sz="quarter" idx="10" hasCustomPrompt="1"/>
          </p:nvPr>
        </p:nvSpPr>
        <p:spPr>
          <a:xfrm>
            <a:off x="449263" y="4968000"/>
            <a:ext cx="4716000" cy="800975"/>
          </a:xfrm>
        </p:spPr>
        <p:txBody>
          <a:bodyPr/>
          <a:lstStyle>
            <a:lvl1pPr>
              <a:lnSpc>
                <a:spcPct val="100000"/>
              </a:lnSpc>
              <a:defRPr>
                <a:solidFill>
                  <a:schemeClr val="bg2"/>
                </a:solidFill>
                <a:latin typeface="+mj-lt"/>
              </a:defRPr>
            </a:lvl1pPr>
            <a:lvl2pPr>
              <a:lnSpc>
                <a:spcPct val="100000"/>
              </a:lnSpc>
              <a:defRPr>
                <a:solidFill>
                  <a:schemeClr val="tx1"/>
                </a:solidFill>
                <a:latin typeface="+mn-lt"/>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Location/Conference</a:t>
            </a:r>
          </a:p>
          <a:p>
            <a:pPr lvl="1"/>
            <a:r>
              <a:rPr lang="en-US"/>
              <a:t>Date Month Year</a:t>
            </a:r>
            <a:endParaRPr lang="en-GB"/>
          </a:p>
        </p:txBody>
      </p:sp>
      <p:pic>
        <p:nvPicPr>
          <p:cNvPr id="6" name="Picture 5">
            <a:extLst>
              <a:ext uri="{FF2B5EF4-FFF2-40B4-BE49-F238E27FC236}">
                <a16:creationId xmlns:a16="http://schemas.microsoft.com/office/drawing/2014/main" id="{6039CE91-91E6-469F-9566-2B595A900535}"/>
              </a:ext>
            </a:extLst>
          </p:cNvPr>
          <p:cNvPicPr>
            <a:picLocks noChangeAspect="1"/>
          </p:cNvPicPr>
          <p:nvPr userDrawn="1"/>
        </p:nvPicPr>
        <p:blipFill>
          <a:blip r:embed="rId4"/>
          <a:srcRect/>
          <a:stretch>
            <a:fillRect/>
          </a:stretch>
        </p:blipFill>
        <p:spPr>
          <a:xfrm>
            <a:off x="10598400" y="453600"/>
            <a:ext cx="1143002" cy="326137"/>
          </a:xfrm>
          <a:prstGeom prst="rect">
            <a:avLst/>
          </a:prstGeom>
        </p:spPr>
      </p:pic>
    </p:spTree>
    <p:extLst>
      <p:ext uri="{BB962C8B-B14F-4D97-AF65-F5344CB8AC3E}">
        <p14:creationId xmlns:p14="http://schemas.microsoft.com/office/powerpoint/2010/main" val="837627885"/>
      </p:ext>
    </p:extLst>
  </p:cSld>
  <p:clrMapOvr>
    <a:masterClrMapping/>
  </p:clrMapOvr>
</p:sldLayout>
</file>

<file path=ppt/slideLayouts/slideLayout71.xml><?xml version="1.0" encoding="utf-8"?>
<p:sldLayout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showMasterSp="0" preserve="1" userDrawn="1">
  <p:cSld name="1_Title Slide 6 for printi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A1EC5-05E1-47D8-9B38-0DF17C155449}"/>
              </a:ext>
            </a:extLst>
          </p:cNvPr>
          <p:cNvSpPr>
            <a:spLocks noGrp="1"/>
          </p:cNvSpPr>
          <p:nvPr>
            <p:ph type="ctrTitle"/>
          </p:nvPr>
        </p:nvSpPr>
        <p:spPr>
          <a:xfrm>
            <a:off x="450852" y="979200"/>
            <a:ext cx="4716000" cy="496799"/>
          </a:xfrm>
        </p:spPr>
        <p:txBody>
          <a:bodyPr anchor="t"/>
          <a:lstStyle>
            <a:lvl1pPr algn="l">
              <a:defRPr sz="3900">
                <a:solidFill>
                  <a:schemeClr val="bg2"/>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35C1377C-01A0-4EFA-A492-89F99AAF0D18}"/>
              </a:ext>
            </a:extLst>
          </p:cNvPr>
          <p:cNvSpPr>
            <a:spLocks noGrp="1"/>
          </p:cNvSpPr>
          <p:nvPr>
            <p:ph type="subTitle" idx="1"/>
          </p:nvPr>
        </p:nvSpPr>
        <p:spPr>
          <a:xfrm>
            <a:off x="450852" y="1509620"/>
            <a:ext cx="4716000" cy="742765"/>
          </a:xfrm>
        </p:spPr>
        <p:txBody>
          <a:bodyPr/>
          <a:lstStyle>
            <a:lvl1pPr marL="0" indent="0" algn="l">
              <a:lnSpc>
                <a:spcPct val="90000"/>
              </a:lnSpc>
              <a:buNone/>
              <a:defRPr sz="39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pic>
        <p:nvPicPr>
          <p:cNvPr id="8" name="Picture 7">
            <a:extLst>
              <a:ext uri="{FF2B5EF4-FFF2-40B4-BE49-F238E27FC236}">
                <a16:creationId xmlns:a16="http://schemas.microsoft.com/office/drawing/2014/main" id="{88CD70F3-6EAA-4FF3-9BCF-D19C521E8CFD}"/>
              </a:ext>
            </a:extLst>
          </p:cNvPr>
          <p:cNvPicPr>
            <a:picLocks noChangeAspect="1"/>
          </p:cNvPicPr>
          <p:nvPr userDrawn="1"/>
        </p:nvPicPr>
        <p:blipFill>
          <a:blip r:embed="rId3"/>
          <a:srcRect/>
          <a:stretch>
            <a:fillRect/>
          </a:stretch>
        </p:blipFill>
        <p:spPr>
          <a:xfrm>
            <a:off x="10598148" y="452438"/>
            <a:ext cx="1143002" cy="326137"/>
          </a:xfrm>
          <a:prstGeom prst="rect">
            <a:avLst/>
          </a:prstGeom>
        </p:spPr>
      </p:pic>
      <p:sp>
        <p:nvSpPr>
          <p:cNvPr id="11" name="Text Placeholder 10">
            <a:extLst>
              <a:ext uri="{FF2B5EF4-FFF2-40B4-BE49-F238E27FC236}">
                <a16:creationId xmlns:a16="http://schemas.microsoft.com/office/drawing/2014/main" id="{9B6AEE67-E428-48C5-AEB7-0EB3459E5CD7}"/>
              </a:ext>
            </a:extLst>
          </p:cNvPr>
          <p:cNvSpPr>
            <a:spLocks noGrp="1"/>
          </p:cNvSpPr>
          <p:nvPr>
            <p:ph type="body" sz="quarter" idx="10" hasCustomPrompt="1"/>
          </p:nvPr>
        </p:nvSpPr>
        <p:spPr>
          <a:xfrm>
            <a:off x="449263" y="4968000"/>
            <a:ext cx="4716000" cy="800975"/>
          </a:xfrm>
        </p:spPr>
        <p:txBody>
          <a:bodyPr/>
          <a:lstStyle>
            <a:lvl1pPr>
              <a:lnSpc>
                <a:spcPct val="100000"/>
              </a:lnSpc>
              <a:defRPr>
                <a:solidFill>
                  <a:schemeClr val="bg2"/>
                </a:solidFill>
                <a:latin typeface="+mj-lt"/>
              </a:defRPr>
            </a:lvl1pPr>
            <a:lvl2pPr>
              <a:lnSpc>
                <a:spcPct val="100000"/>
              </a:lnSpc>
              <a:defRPr>
                <a:solidFill>
                  <a:schemeClr val="tx1"/>
                </a:solidFill>
                <a:latin typeface="+mn-lt"/>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Location/Conference</a:t>
            </a:r>
          </a:p>
          <a:p>
            <a:pPr lvl="1"/>
            <a:r>
              <a:rPr lang="en-US"/>
              <a:t>Date Month Year</a:t>
            </a:r>
            <a:endParaRPr lang="en-GB"/>
          </a:p>
        </p:txBody>
      </p:sp>
      <p:pic>
        <p:nvPicPr>
          <p:cNvPr id="6" name="Picture 5">
            <a:extLst>
              <a:ext uri="{FF2B5EF4-FFF2-40B4-BE49-F238E27FC236}">
                <a16:creationId xmlns:a16="http://schemas.microsoft.com/office/drawing/2014/main" id="{5C40C861-F7AB-47A8-816E-38657F678CC5}"/>
              </a:ext>
            </a:extLst>
          </p:cNvPr>
          <p:cNvPicPr>
            <a:picLocks noChangeAspect="1"/>
          </p:cNvPicPr>
          <p:nvPr userDrawn="1"/>
        </p:nvPicPr>
        <p:blipFill>
          <a:blip r:embed="rId4"/>
          <a:srcRect/>
          <a:stretch>
            <a:fillRect/>
          </a:stretch>
        </p:blipFill>
        <p:spPr>
          <a:xfrm>
            <a:off x="10598400" y="452437"/>
            <a:ext cx="1143002" cy="326137"/>
          </a:xfrm>
          <a:prstGeom prst="rect">
            <a:avLst/>
          </a:prstGeom>
        </p:spPr>
      </p:pic>
    </p:spTree>
    <p:extLst>
      <p:ext uri="{BB962C8B-B14F-4D97-AF65-F5344CB8AC3E}">
        <p14:creationId xmlns:p14="http://schemas.microsoft.com/office/powerpoint/2010/main" val="3876228114"/>
      </p:ext>
    </p:extLst>
  </p:cSld>
  <p:clrMapOvr>
    <a:masterClrMapping/>
  </p:clrMapOvr>
</p:sldLayout>
</file>

<file path=ppt/slideLayouts/slideLayout72.xml><?xml version="1.0" encoding="utf-8"?>
<p:sldLayout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showMasterSp="0" preserve="1" userDrawn="1">
  <p:cSld name="Title Slide 8">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A1EC5-05E1-47D8-9B38-0DF17C155449}"/>
              </a:ext>
            </a:extLst>
          </p:cNvPr>
          <p:cNvSpPr>
            <a:spLocks noGrp="1"/>
          </p:cNvSpPr>
          <p:nvPr>
            <p:ph type="ctrTitle"/>
          </p:nvPr>
        </p:nvSpPr>
        <p:spPr>
          <a:xfrm>
            <a:off x="450851" y="979200"/>
            <a:ext cx="4716000" cy="496799"/>
          </a:xfrm>
        </p:spPr>
        <p:txBody>
          <a:bodyPr anchor="t"/>
          <a:lstStyle>
            <a:lvl1pPr algn="l">
              <a:defRPr sz="3900">
                <a:solidFill>
                  <a:schemeClr val="bg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35C1377C-01A0-4EFA-A492-89F99AAF0D18}"/>
              </a:ext>
            </a:extLst>
          </p:cNvPr>
          <p:cNvSpPr>
            <a:spLocks noGrp="1"/>
          </p:cNvSpPr>
          <p:nvPr>
            <p:ph type="subTitle" idx="1"/>
          </p:nvPr>
        </p:nvSpPr>
        <p:spPr>
          <a:xfrm>
            <a:off x="450851" y="1509620"/>
            <a:ext cx="4716000" cy="742765"/>
          </a:xfrm>
        </p:spPr>
        <p:txBody>
          <a:bodyPr/>
          <a:lstStyle>
            <a:lvl1pPr marL="0" indent="0" algn="l">
              <a:lnSpc>
                <a:spcPct val="90000"/>
              </a:lnSpc>
              <a:buNone/>
              <a:defRPr sz="39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pic>
        <p:nvPicPr>
          <p:cNvPr id="8" name="Picture 7">
            <a:extLst>
              <a:ext uri="{FF2B5EF4-FFF2-40B4-BE49-F238E27FC236}">
                <a16:creationId xmlns:a16="http://schemas.microsoft.com/office/drawing/2014/main" id="{88CD70F3-6EAA-4FF3-9BCF-D19C521E8CFD}"/>
              </a:ext>
            </a:extLst>
          </p:cNvPr>
          <p:cNvPicPr>
            <a:picLocks noChangeAspect="1"/>
          </p:cNvPicPr>
          <p:nvPr userDrawn="1"/>
        </p:nvPicPr>
        <p:blipFill>
          <a:blip r:embed="rId3"/>
          <a:srcRect/>
          <a:stretch>
            <a:fillRect/>
          </a:stretch>
        </p:blipFill>
        <p:spPr>
          <a:xfrm>
            <a:off x="10598148" y="452438"/>
            <a:ext cx="1143002" cy="326137"/>
          </a:xfrm>
          <a:prstGeom prst="rect">
            <a:avLst/>
          </a:prstGeom>
        </p:spPr>
      </p:pic>
      <p:sp>
        <p:nvSpPr>
          <p:cNvPr id="11" name="Text Placeholder 10">
            <a:extLst>
              <a:ext uri="{FF2B5EF4-FFF2-40B4-BE49-F238E27FC236}">
                <a16:creationId xmlns:a16="http://schemas.microsoft.com/office/drawing/2014/main" id="{9B6AEE67-E428-48C5-AEB7-0EB3459E5CD7}"/>
              </a:ext>
            </a:extLst>
          </p:cNvPr>
          <p:cNvSpPr>
            <a:spLocks noGrp="1"/>
          </p:cNvSpPr>
          <p:nvPr>
            <p:ph type="body" sz="quarter" idx="10" hasCustomPrompt="1"/>
          </p:nvPr>
        </p:nvSpPr>
        <p:spPr>
          <a:xfrm>
            <a:off x="449263" y="4968000"/>
            <a:ext cx="4716000" cy="800975"/>
          </a:xfrm>
        </p:spPr>
        <p:txBody>
          <a:bodyPr/>
          <a:lstStyle>
            <a:lvl1pPr>
              <a:lnSpc>
                <a:spcPct val="100000"/>
              </a:lnSpc>
              <a:defRPr>
                <a:solidFill>
                  <a:schemeClr val="bg1"/>
                </a:solidFill>
                <a:latin typeface="+mj-lt"/>
              </a:defRPr>
            </a:lvl1pPr>
            <a:lvl2pPr>
              <a:lnSpc>
                <a:spcPct val="100000"/>
              </a:lnSpc>
              <a:defRPr>
                <a:solidFill>
                  <a:schemeClr val="bg1"/>
                </a:solidFill>
                <a:latin typeface="+mn-lt"/>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Location/Conference</a:t>
            </a:r>
          </a:p>
          <a:p>
            <a:pPr lvl="1"/>
            <a:r>
              <a:rPr lang="en-US"/>
              <a:t>Date Month Year</a:t>
            </a:r>
            <a:endParaRPr lang="en-GB"/>
          </a:p>
        </p:txBody>
      </p:sp>
      <p:pic>
        <p:nvPicPr>
          <p:cNvPr id="6" name="Picture 5">
            <a:extLst>
              <a:ext uri="{FF2B5EF4-FFF2-40B4-BE49-F238E27FC236}">
                <a16:creationId xmlns:a16="http://schemas.microsoft.com/office/drawing/2014/main" id="{DC605604-2082-42C2-9166-A967508195FA}"/>
              </a:ext>
            </a:extLst>
          </p:cNvPr>
          <p:cNvPicPr>
            <a:picLocks noChangeAspect="1"/>
          </p:cNvPicPr>
          <p:nvPr userDrawn="1"/>
        </p:nvPicPr>
        <p:blipFill>
          <a:blip r:embed="rId4"/>
          <a:srcRect/>
          <a:stretch>
            <a:fillRect/>
          </a:stretch>
        </p:blipFill>
        <p:spPr>
          <a:xfrm>
            <a:off x="10598400" y="453600"/>
            <a:ext cx="1143002" cy="326137"/>
          </a:xfrm>
          <a:prstGeom prst="rect">
            <a:avLst/>
          </a:prstGeom>
        </p:spPr>
      </p:pic>
    </p:spTree>
    <p:extLst>
      <p:ext uri="{BB962C8B-B14F-4D97-AF65-F5344CB8AC3E}">
        <p14:creationId xmlns:p14="http://schemas.microsoft.com/office/powerpoint/2010/main" val="3901371010"/>
      </p:ext>
    </p:extLst>
  </p:cSld>
  <p:clrMapOvr>
    <a:masterClrMapping/>
  </p:clrMapOvr>
</p:sldLayout>
</file>

<file path=ppt/slideLayouts/slideLayout73.xml><?xml version="1.0" encoding="utf-8"?>
<p:sldLayout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showMasterSp="0" preserve="1" userDrawn="1">
  <p:cSld name="1_Title Slide 8 for printi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A1EC5-05E1-47D8-9B38-0DF17C155449}"/>
              </a:ext>
            </a:extLst>
          </p:cNvPr>
          <p:cNvSpPr>
            <a:spLocks noGrp="1"/>
          </p:cNvSpPr>
          <p:nvPr>
            <p:ph type="ctrTitle"/>
          </p:nvPr>
        </p:nvSpPr>
        <p:spPr>
          <a:xfrm>
            <a:off x="450851" y="979200"/>
            <a:ext cx="4716000" cy="496799"/>
          </a:xfrm>
        </p:spPr>
        <p:txBody>
          <a:bodyPr anchor="t"/>
          <a:lstStyle>
            <a:lvl1pPr algn="l">
              <a:defRPr sz="3900">
                <a:solidFill>
                  <a:schemeClr val="bg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35C1377C-01A0-4EFA-A492-89F99AAF0D18}"/>
              </a:ext>
            </a:extLst>
          </p:cNvPr>
          <p:cNvSpPr>
            <a:spLocks noGrp="1"/>
          </p:cNvSpPr>
          <p:nvPr>
            <p:ph type="subTitle" idx="1"/>
          </p:nvPr>
        </p:nvSpPr>
        <p:spPr>
          <a:xfrm>
            <a:off x="450851" y="1509620"/>
            <a:ext cx="4716000" cy="742765"/>
          </a:xfrm>
        </p:spPr>
        <p:txBody>
          <a:bodyPr/>
          <a:lstStyle>
            <a:lvl1pPr marL="0" indent="0" algn="l">
              <a:lnSpc>
                <a:spcPct val="90000"/>
              </a:lnSpc>
              <a:buNone/>
              <a:defRPr sz="39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pic>
        <p:nvPicPr>
          <p:cNvPr id="8" name="Picture 7">
            <a:extLst>
              <a:ext uri="{FF2B5EF4-FFF2-40B4-BE49-F238E27FC236}">
                <a16:creationId xmlns:a16="http://schemas.microsoft.com/office/drawing/2014/main" id="{88CD70F3-6EAA-4FF3-9BCF-D19C521E8CFD}"/>
              </a:ext>
            </a:extLst>
          </p:cNvPr>
          <p:cNvPicPr>
            <a:picLocks noChangeAspect="1"/>
          </p:cNvPicPr>
          <p:nvPr userDrawn="1"/>
        </p:nvPicPr>
        <p:blipFill>
          <a:blip r:embed="rId3"/>
          <a:srcRect/>
          <a:stretch>
            <a:fillRect/>
          </a:stretch>
        </p:blipFill>
        <p:spPr>
          <a:xfrm>
            <a:off x="10598148" y="452438"/>
            <a:ext cx="1143002" cy="326137"/>
          </a:xfrm>
          <a:prstGeom prst="rect">
            <a:avLst/>
          </a:prstGeom>
        </p:spPr>
      </p:pic>
      <p:sp>
        <p:nvSpPr>
          <p:cNvPr id="11" name="Text Placeholder 10">
            <a:extLst>
              <a:ext uri="{FF2B5EF4-FFF2-40B4-BE49-F238E27FC236}">
                <a16:creationId xmlns:a16="http://schemas.microsoft.com/office/drawing/2014/main" id="{9B6AEE67-E428-48C5-AEB7-0EB3459E5CD7}"/>
              </a:ext>
            </a:extLst>
          </p:cNvPr>
          <p:cNvSpPr>
            <a:spLocks noGrp="1"/>
          </p:cNvSpPr>
          <p:nvPr>
            <p:ph type="body" sz="quarter" idx="10" hasCustomPrompt="1"/>
          </p:nvPr>
        </p:nvSpPr>
        <p:spPr>
          <a:xfrm>
            <a:off x="449263" y="4968000"/>
            <a:ext cx="4716000" cy="800975"/>
          </a:xfrm>
        </p:spPr>
        <p:txBody>
          <a:bodyPr/>
          <a:lstStyle>
            <a:lvl1pPr>
              <a:lnSpc>
                <a:spcPct val="100000"/>
              </a:lnSpc>
              <a:defRPr>
                <a:solidFill>
                  <a:schemeClr val="bg1"/>
                </a:solidFill>
                <a:latin typeface="+mj-lt"/>
              </a:defRPr>
            </a:lvl1pPr>
            <a:lvl2pPr>
              <a:lnSpc>
                <a:spcPct val="100000"/>
              </a:lnSpc>
              <a:defRPr>
                <a:solidFill>
                  <a:schemeClr val="bg1"/>
                </a:solidFill>
                <a:latin typeface="+mn-lt"/>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Location/Conference</a:t>
            </a:r>
          </a:p>
          <a:p>
            <a:pPr lvl="1"/>
            <a:r>
              <a:rPr lang="en-US"/>
              <a:t>Date Month Year</a:t>
            </a:r>
            <a:endParaRPr lang="en-GB"/>
          </a:p>
        </p:txBody>
      </p:sp>
      <p:pic>
        <p:nvPicPr>
          <p:cNvPr id="6" name="Picture 5">
            <a:extLst>
              <a:ext uri="{FF2B5EF4-FFF2-40B4-BE49-F238E27FC236}">
                <a16:creationId xmlns:a16="http://schemas.microsoft.com/office/drawing/2014/main" id="{323F54C6-2E2E-4815-B237-402315EF9FF4}"/>
              </a:ext>
            </a:extLst>
          </p:cNvPr>
          <p:cNvPicPr>
            <a:picLocks noChangeAspect="1"/>
          </p:cNvPicPr>
          <p:nvPr userDrawn="1"/>
        </p:nvPicPr>
        <p:blipFill>
          <a:blip r:embed="rId4"/>
          <a:srcRect/>
          <a:stretch>
            <a:fillRect/>
          </a:stretch>
        </p:blipFill>
        <p:spPr>
          <a:xfrm>
            <a:off x="10598400" y="453600"/>
            <a:ext cx="1143002" cy="326137"/>
          </a:xfrm>
          <a:prstGeom prst="rect">
            <a:avLst/>
          </a:prstGeom>
        </p:spPr>
      </p:pic>
    </p:spTree>
    <p:extLst>
      <p:ext uri="{BB962C8B-B14F-4D97-AF65-F5344CB8AC3E}">
        <p14:creationId xmlns:p14="http://schemas.microsoft.com/office/powerpoint/2010/main" val="3676675975"/>
      </p:ext>
    </p:extLst>
  </p:cSld>
  <p:clrMapOvr>
    <a:masterClrMapping/>
  </p:clrMapOvr>
</p:sldLayout>
</file>

<file path=ppt/slideLayouts/slideLayout74.xml><?xml version="1.0" encoding="utf-8"?>
<p:sldLayout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showMasterSp="0" preserve="1" userDrawn="1">
  <p:cSld name="Title Slide 9">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A1EC5-05E1-47D8-9B38-0DF17C155449}"/>
              </a:ext>
            </a:extLst>
          </p:cNvPr>
          <p:cNvSpPr>
            <a:spLocks noGrp="1"/>
          </p:cNvSpPr>
          <p:nvPr>
            <p:ph type="ctrTitle"/>
          </p:nvPr>
        </p:nvSpPr>
        <p:spPr>
          <a:xfrm>
            <a:off x="450851" y="979200"/>
            <a:ext cx="4716000" cy="496799"/>
          </a:xfrm>
        </p:spPr>
        <p:txBody>
          <a:bodyPr anchor="t"/>
          <a:lstStyle>
            <a:lvl1pPr algn="l">
              <a:defRPr sz="3900">
                <a:solidFill>
                  <a:schemeClr val="bg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35C1377C-01A0-4EFA-A492-89F99AAF0D18}"/>
              </a:ext>
            </a:extLst>
          </p:cNvPr>
          <p:cNvSpPr>
            <a:spLocks noGrp="1"/>
          </p:cNvSpPr>
          <p:nvPr>
            <p:ph type="subTitle" idx="1"/>
          </p:nvPr>
        </p:nvSpPr>
        <p:spPr>
          <a:xfrm>
            <a:off x="450851" y="1509620"/>
            <a:ext cx="4716000" cy="742765"/>
          </a:xfrm>
        </p:spPr>
        <p:txBody>
          <a:bodyPr/>
          <a:lstStyle>
            <a:lvl1pPr marL="0" indent="0" algn="l">
              <a:lnSpc>
                <a:spcPct val="90000"/>
              </a:lnSpc>
              <a:buNone/>
              <a:defRPr sz="39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pic>
        <p:nvPicPr>
          <p:cNvPr id="8" name="Picture 7">
            <a:extLst>
              <a:ext uri="{FF2B5EF4-FFF2-40B4-BE49-F238E27FC236}">
                <a16:creationId xmlns:a16="http://schemas.microsoft.com/office/drawing/2014/main" id="{88CD70F3-6EAA-4FF3-9BCF-D19C521E8CFD}"/>
              </a:ext>
            </a:extLst>
          </p:cNvPr>
          <p:cNvPicPr>
            <a:picLocks noChangeAspect="1"/>
          </p:cNvPicPr>
          <p:nvPr userDrawn="1"/>
        </p:nvPicPr>
        <p:blipFill>
          <a:blip r:embed="rId3"/>
          <a:srcRect/>
          <a:stretch>
            <a:fillRect/>
          </a:stretch>
        </p:blipFill>
        <p:spPr>
          <a:xfrm>
            <a:off x="10598148" y="452438"/>
            <a:ext cx="1143002" cy="326137"/>
          </a:xfrm>
          <a:prstGeom prst="rect">
            <a:avLst/>
          </a:prstGeom>
        </p:spPr>
      </p:pic>
      <p:sp>
        <p:nvSpPr>
          <p:cNvPr id="11" name="Text Placeholder 10">
            <a:extLst>
              <a:ext uri="{FF2B5EF4-FFF2-40B4-BE49-F238E27FC236}">
                <a16:creationId xmlns:a16="http://schemas.microsoft.com/office/drawing/2014/main" id="{9B6AEE67-E428-48C5-AEB7-0EB3459E5CD7}"/>
              </a:ext>
            </a:extLst>
          </p:cNvPr>
          <p:cNvSpPr>
            <a:spLocks noGrp="1"/>
          </p:cNvSpPr>
          <p:nvPr>
            <p:ph type="body" sz="quarter" idx="10" hasCustomPrompt="1"/>
          </p:nvPr>
        </p:nvSpPr>
        <p:spPr>
          <a:xfrm>
            <a:off x="449263" y="4968000"/>
            <a:ext cx="4716000" cy="800975"/>
          </a:xfrm>
        </p:spPr>
        <p:txBody>
          <a:bodyPr/>
          <a:lstStyle>
            <a:lvl1pPr>
              <a:lnSpc>
                <a:spcPct val="100000"/>
              </a:lnSpc>
              <a:defRPr>
                <a:solidFill>
                  <a:schemeClr val="bg1"/>
                </a:solidFill>
                <a:latin typeface="+mj-lt"/>
              </a:defRPr>
            </a:lvl1pPr>
            <a:lvl2pPr>
              <a:lnSpc>
                <a:spcPct val="100000"/>
              </a:lnSpc>
              <a:defRPr>
                <a:solidFill>
                  <a:schemeClr val="bg1"/>
                </a:solidFill>
                <a:latin typeface="+mn-lt"/>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Location/Conference</a:t>
            </a:r>
          </a:p>
          <a:p>
            <a:pPr lvl="1"/>
            <a:r>
              <a:rPr lang="en-US"/>
              <a:t>Date Month Year</a:t>
            </a:r>
            <a:endParaRPr lang="en-GB"/>
          </a:p>
        </p:txBody>
      </p:sp>
      <p:pic>
        <p:nvPicPr>
          <p:cNvPr id="6" name="Picture 5">
            <a:extLst>
              <a:ext uri="{FF2B5EF4-FFF2-40B4-BE49-F238E27FC236}">
                <a16:creationId xmlns:a16="http://schemas.microsoft.com/office/drawing/2014/main" id="{5045E8B2-CFE1-44AA-B5EF-C578DC367394}"/>
              </a:ext>
            </a:extLst>
          </p:cNvPr>
          <p:cNvPicPr>
            <a:picLocks noChangeAspect="1"/>
          </p:cNvPicPr>
          <p:nvPr userDrawn="1"/>
        </p:nvPicPr>
        <p:blipFill>
          <a:blip r:embed="rId4"/>
          <a:srcRect/>
          <a:stretch>
            <a:fillRect/>
          </a:stretch>
        </p:blipFill>
        <p:spPr>
          <a:xfrm>
            <a:off x="10598400" y="453600"/>
            <a:ext cx="1143002" cy="326137"/>
          </a:xfrm>
          <a:prstGeom prst="rect">
            <a:avLst/>
          </a:prstGeom>
        </p:spPr>
      </p:pic>
    </p:spTree>
    <p:extLst>
      <p:ext uri="{BB962C8B-B14F-4D97-AF65-F5344CB8AC3E}">
        <p14:creationId xmlns:p14="http://schemas.microsoft.com/office/powerpoint/2010/main" val="2681975464"/>
      </p:ext>
    </p:extLst>
  </p:cSld>
  <p:clrMapOvr>
    <a:masterClrMapping/>
  </p:clrMapOvr>
</p:sldLayout>
</file>

<file path=ppt/slideLayouts/slideLayout75.xml><?xml version="1.0" encoding="utf-8"?>
<p:sldLayout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showMasterSp="0" preserve="1" userDrawn="1">
  <p:cSld name="Title Slide Image Re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A1EC5-05E1-47D8-9B38-0DF17C155449}"/>
              </a:ext>
            </a:extLst>
          </p:cNvPr>
          <p:cNvSpPr>
            <a:spLocks noGrp="1"/>
          </p:cNvSpPr>
          <p:nvPr>
            <p:ph type="ctrTitle"/>
          </p:nvPr>
        </p:nvSpPr>
        <p:spPr>
          <a:xfrm>
            <a:off x="450851" y="979200"/>
            <a:ext cx="4716000" cy="496799"/>
          </a:xfrm>
        </p:spPr>
        <p:txBody>
          <a:bodyPr anchor="t"/>
          <a:lstStyle>
            <a:lvl1pPr algn="l">
              <a:defRPr sz="3900">
                <a:solidFill>
                  <a:schemeClr val="bg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35C1377C-01A0-4EFA-A492-89F99AAF0D18}"/>
              </a:ext>
            </a:extLst>
          </p:cNvPr>
          <p:cNvSpPr>
            <a:spLocks noGrp="1"/>
          </p:cNvSpPr>
          <p:nvPr>
            <p:ph type="subTitle" idx="1"/>
          </p:nvPr>
        </p:nvSpPr>
        <p:spPr>
          <a:xfrm>
            <a:off x="450851" y="1509620"/>
            <a:ext cx="4716000" cy="742765"/>
          </a:xfrm>
        </p:spPr>
        <p:txBody>
          <a:bodyPr/>
          <a:lstStyle>
            <a:lvl1pPr marL="0" indent="0" algn="l">
              <a:lnSpc>
                <a:spcPct val="90000"/>
              </a:lnSpc>
              <a:buNone/>
              <a:defRPr sz="39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pic>
        <p:nvPicPr>
          <p:cNvPr id="8" name="Picture 7">
            <a:extLst>
              <a:ext uri="{FF2B5EF4-FFF2-40B4-BE49-F238E27FC236}">
                <a16:creationId xmlns:a16="http://schemas.microsoft.com/office/drawing/2014/main" id="{88CD70F3-6EAA-4FF3-9BCF-D19C521E8CFD}"/>
              </a:ext>
            </a:extLst>
          </p:cNvPr>
          <p:cNvPicPr>
            <a:picLocks noChangeAspect="1"/>
          </p:cNvPicPr>
          <p:nvPr userDrawn="1"/>
        </p:nvPicPr>
        <p:blipFill>
          <a:blip r:embed="rId2"/>
          <a:srcRect/>
          <a:stretch>
            <a:fillRect/>
          </a:stretch>
        </p:blipFill>
        <p:spPr>
          <a:xfrm>
            <a:off x="10598148" y="452438"/>
            <a:ext cx="1143002" cy="326137"/>
          </a:xfrm>
          <a:prstGeom prst="rect">
            <a:avLst/>
          </a:prstGeom>
        </p:spPr>
      </p:pic>
      <p:sp>
        <p:nvSpPr>
          <p:cNvPr id="11" name="Text Placeholder 10">
            <a:extLst>
              <a:ext uri="{FF2B5EF4-FFF2-40B4-BE49-F238E27FC236}">
                <a16:creationId xmlns:a16="http://schemas.microsoft.com/office/drawing/2014/main" id="{9B6AEE67-E428-48C5-AEB7-0EB3459E5CD7}"/>
              </a:ext>
            </a:extLst>
          </p:cNvPr>
          <p:cNvSpPr>
            <a:spLocks noGrp="1"/>
          </p:cNvSpPr>
          <p:nvPr>
            <p:ph type="body" sz="quarter" idx="10" hasCustomPrompt="1"/>
          </p:nvPr>
        </p:nvSpPr>
        <p:spPr>
          <a:xfrm>
            <a:off x="449263" y="4968000"/>
            <a:ext cx="4716000" cy="800975"/>
          </a:xfrm>
        </p:spPr>
        <p:txBody>
          <a:bodyPr/>
          <a:lstStyle>
            <a:lvl1pPr>
              <a:lnSpc>
                <a:spcPct val="100000"/>
              </a:lnSpc>
              <a:defRPr>
                <a:solidFill>
                  <a:schemeClr val="bg1"/>
                </a:solidFill>
                <a:latin typeface="+mj-lt"/>
              </a:defRPr>
            </a:lvl1pPr>
            <a:lvl2pPr>
              <a:lnSpc>
                <a:spcPct val="100000"/>
              </a:lnSpc>
              <a:defRPr>
                <a:solidFill>
                  <a:schemeClr val="bg1"/>
                </a:solidFill>
                <a:latin typeface="+mn-lt"/>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Location/Conference</a:t>
            </a:r>
          </a:p>
          <a:p>
            <a:pPr lvl="1"/>
            <a:r>
              <a:rPr lang="en-US"/>
              <a:t>Date Month Year</a:t>
            </a:r>
            <a:endParaRPr lang="en-GB"/>
          </a:p>
        </p:txBody>
      </p:sp>
      <p:sp>
        <p:nvSpPr>
          <p:cNvPr id="5" name="Picture Placeholder 4">
            <a:extLst>
              <a:ext uri="{FF2B5EF4-FFF2-40B4-BE49-F238E27FC236}">
                <a16:creationId xmlns:a16="http://schemas.microsoft.com/office/drawing/2014/main" id="{E954ECBB-89E1-4E3E-A4E5-4A894BA3429A}"/>
              </a:ext>
            </a:extLst>
          </p:cNvPr>
          <p:cNvSpPr>
            <a:spLocks noGrp="1"/>
          </p:cNvSpPr>
          <p:nvPr>
            <p:ph type="pic" sz="quarter" idx="11"/>
          </p:nvPr>
        </p:nvSpPr>
        <p:spPr>
          <a:xfrm>
            <a:off x="5382153" y="0"/>
            <a:ext cx="6809848" cy="6858000"/>
          </a:xfrm>
          <a:solidFill>
            <a:schemeClr val="bg1">
              <a:lumMod val="85000"/>
            </a:schemeClr>
          </a:solidFill>
        </p:spPr>
        <p:txBody>
          <a:bodyPr/>
          <a:lstStyle/>
          <a:p>
            <a:endParaRPr lang="en-GB"/>
          </a:p>
        </p:txBody>
      </p:sp>
      <p:sp>
        <p:nvSpPr>
          <p:cNvPr id="10" name="Freeform 5">
            <a:extLst>
              <a:ext uri="{FF2B5EF4-FFF2-40B4-BE49-F238E27FC236}">
                <a16:creationId xmlns:a16="http://schemas.microsoft.com/office/drawing/2014/main" id="{DDCBC565-58DF-4A7D-982F-F746B90E73A3}"/>
              </a:ext>
            </a:extLst>
          </p:cNvPr>
          <p:cNvSpPr>
            <a:spLocks noGrp="1" noEditPoints="1"/>
          </p:cNvSpPr>
          <p:nvPr>
            <p:ph type="pic" sz="quarter" idx="12" hasCustomPrompt="1"/>
          </p:nvPr>
        </p:nvSpPr>
        <p:spPr>
          <a:xfrm>
            <a:off x="10598148" y="452438"/>
            <a:ext cx="1144588" cy="327025"/>
          </a:xfrm>
          <a:custGeom>
            <a:avLst/>
            <a:gdLst>
              <a:gd name="T0" fmla="*/ 3713 w 17320"/>
              <a:gd name="T1" fmla="*/ 2139 h 4927"/>
              <a:gd name="T2" fmla="*/ 5539 w 17320"/>
              <a:gd name="T3" fmla="*/ 0 h 4927"/>
              <a:gd name="T4" fmla="*/ 4574 w 17320"/>
              <a:gd name="T5" fmla="*/ 2139 h 4927"/>
              <a:gd name="T6" fmla="*/ 5832 w 17320"/>
              <a:gd name="T7" fmla="*/ 1022 h 4927"/>
              <a:gd name="T8" fmla="*/ 6717 w 17320"/>
              <a:gd name="T9" fmla="*/ 345 h 4927"/>
              <a:gd name="T10" fmla="*/ 7490 w 17320"/>
              <a:gd name="T11" fmla="*/ 805 h 4927"/>
              <a:gd name="T12" fmla="*/ 8892 w 17320"/>
              <a:gd name="T13" fmla="*/ 0 h 4927"/>
              <a:gd name="T14" fmla="*/ 7927 w 17320"/>
              <a:gd name="T15" fmla="*/ 2139 h 4927"/>
              <a:gd name="T16" fmla="*/ 9185 w 17320"/>
              <a:gd name="T17" fmla="*/ 1022 h 4927"/>
              <a:gd name="T18" fmla="*/ 10070 w 17320"/>
              <a:gd name="T19" fmla="*/ 345 h 4927"/>
              <a:gd name="T20" fmla="*/ 10843 w 17320"/>
              <a:gd name="T21" fmla="*/ 805 h 4927"/>
              <a:gd name="T22" fmla="*/ 11160 w 17320"/>
              <a:gd name="T23" fmla="*/ 1094 h 4927"/>
              <a:gd name="T24" fmla="*/ 12177 w 17320"/>
              <a:gd name="T25" fmla="*/ 345 h 4927"/>
              <a:gd name="T26" fmla="*/ 14545 w 17320"/>
              <a:gd name="T27" fmla="*/ 0 h 4927"/>
              <a:gd name="T28" fmla="*/ 13531 w 17320"/>
              <a:gd name="T29" fmla="*/ 2139 h 4927"/>
              <a:gd name="T30" fmla="*/ 14865 w 17320"/>
              <a:gd name="T31" fmla="*/ 942 h 4927"/>
              <a:gd name="T32" fmla="*/ 14545 w 17320"/>
              <a:gd name="T33" fmla="*/ 0 h 4927"/>
              <a:gd name="T34" fmla="*/ 16427 w 17320"/>
              <a:gd name="T35" fmla="*/ 2187 h 4927"/>
              <a:gd name="T36" fmla="*/ 16435 w 17320"/>
              <a:gd name="T37" fmla="*/ 333 h 4927"/>
              <a:gd name="T38" fmla="*/ 15614 w 17320"/>
              <a:gd name="T39" fmla="*/ 613 h 4927"/>
              <a:gd name="T40" fmla="*/ 2562 w 17320"/>
              <a:gd name="T41" fmla="*/ 894 h 4927"/>
              <a:gd name="T42" fmla="*/ 3295 w 17320"/>
              <a:gd name="T43" fmla="*/ 321 h 4927"/>
              <a:gd name="T44" fmla="*/ 2931 w 17320"/>
              <a:gd name="T45" fmla="*/ 1558 h 4927"/>
              <a:gd name="T46" fmla="*/ 2446 w 17320"/>
              <a:gd name="T47" fmla="*/ 2187 h 4927"/>
              <a:gd name="T48" fmla="*/ 4113 w 17320"/>
              <a:gd name="T49" fmla="*/ 4879 h 4927"/>
              <a:gd name="T50" fmla="*/ 6797 w 17320"/>
              <a:gd name="T51" fmla="*/ 2740 h 4927"/>
              <a:gd name="T52" fmla="*/ 4975 w 17320"/>
              <a:gd name="T53" fmla="*/ 2788 h 4927"/>
              <a:gd name="T54" fmla="*/ 4975 w 17320"/>
              <a:gd name="T55" fmla="*/ 3701 h 4927"/>
              <a:gd name="T56" fmla="*/ 6232 w 17320"/>
              <a:gd name="T57" fmla="*/ 4879 h 4927"/>
              <a:gd name="T58" fmla="*/ 7090 w 17320"/>
              <a:gd name="T59" fmla="*/ 4879 h 4927"/>
              <a:gd name="T60" fmla="*/ 10150 w 17320"/>
              <a:gd name="T61" fmla="*/ 2740 h 4927"/>
              <a:gd name="T62" fmla="*/ 8328 w 17320"/>
              <a:gd name="T63" fmla="*/ 2788 h 4927"/>
              <a:gd name="T64" fmla="*/ 8328 w 17320"/>
              <a:gd name="T65" fmla="*/ 3701 h 4927"/>
              <a:gd name="T66" fmla="*/ 9585 w 17320"/>
              <a:gd name="T67" fmla="*/ 4879 h 4927"/>
              <a:gd name="T68" fmla="*/ 10443 w 17320"/>
              <a:gd name="T69" fmla="*/ 4879 h 4927"/>
              <a:gd name="T70" fmla="*/ 13191 w 17320"/>
              <a:gd name="T71" fmla="*/ 3833 h 4927"/>
              <a:gd name="T72" fmla="*/ 13191 w 17320"/>
              <a:gd name="T73" fmla="*/ 3833 h 4927"/>
              <a:gd name="T74" fmla="*/ 12177 w 17320"/>
              <a:gd name="T75" fmla="*/ 4586 h 4927"/>
              <a:gd name="T76" fmla="*/ 13932 w 17320"/>
              <a:gd name="T77" fmla="*/ 2788 h 4927"/>
              <a:gd name="T78" fmla="*/ 13932 w 17320"/>
              <a:gd name="T79" fmla="*/ 3697 h 4927"/>
              <a:gd name="T80" fmla="*/ 15266 w 17320"/>
              <a:gd name="T81" fmla="*/ 4879 h 4927"/>
              <a:gd name="T82" fmla="*/ 16015 w 17320"/>
              <a:gd name="T83" fmla="*/ 3336 h 4927"/>
              <a:gd name="T84" fmla="*/ 16435 w 17320"/>
              <a:gd name="T85" fmla="*/ 2740 h 4927"/>
              <a:gd name="T86" fmla="*/ 16419 w 17320"/>
              <a:gd name="T87" fmla="*/ 4590 h 4927"/>
              <a:gd name="T88" fmla="*/ 17320 w 17320"/>
              <a:gd name="T89" fmla="*/ 4278 h 4927"/>
              <a:gd name="T90" fmla="*/ 2454 w 17320"/>
              <a:gd name="T91" fmla="*/ 3072 h 4927"/>
              <a:gd name="T92" fmla="*/ 1633 w 17320"/>
              <a:gd name="T93" fmla="*/ 3352 h 4927"/>
              <a:gd name="T94" fmla="*/ 1761 w 17320"/>
              <a:gd name="T95" fmla="*/ 4302 h 4927"/>
              <a:gd name="T96" fmla="*/ 2562 w 17320"/>
              <a:gd name="T97" fmla="*/ 3633 h 4927"/>
              <a:gd name="T98" fmla="*/ 624 w 17320"/>
              <a:gd name="T99" fmla="*/ 1718 h 4927"/>
              <a:gd name="T100" fmla="*/ 624 w 17320"/>
              <a:gd name="T101" fmla="*/ 2649 h 4927"/>
              <a:gd name="T102" fmla="*/ 1567 w 17320"/>
              <a:gd name="T103" fmla="*/ 2649 h 49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7320" h="4927">
                <a:moveTo>
                  <a:pt x="3713" y="48"/>
                </a:moveTo>
                <a:cubicBezTo>
                  <a:pt x="4113" y="48"/>
                  <a:pt x="4113" y="48"/>
                  <a:pt x="4113" y="48"/>
                </a:cubicBezTo>
                <a:cubicBezTo>
                  <a:pt x="4113" y="2139"/>
                  <a:pt x="4113" y="2139"/>
                  <a:pt x="4113" y="2139"/>
                </a:cubicBezTo>
                <a:cubicBezTo>
                  <a:pt x="3713" y="2139"/>
                  <a:pt x="3713" y="2139"/>
                  <a:pt x="3713" y="2139"/>
                </a:cubicBezTo>
                <a:lnTo>
                  <a:pt x="3713" y="48"/>
                </a:lnTo>
                <a:close/>
                <a:moveTo>
                  <a:pt x="6797" y="0"/>
                </a:moveTo>
                <a:cubicBezTo>
                  <a:pt x="6553" y="0"/>
                  <a:pt x="6292" y="96"/>
                  <a:pt x="6128" y="353"/>
                </a:cubicBezTo>
                <a:cubicBezTo>
                  <a:pt x="6028" y="128"/>
                  <a:pt x="5832" y="0"/>
                  <a:pt x="5539" y="0"/>
                </a:cubicBezTo>
                <a:cubicBezTo>
                  <a:pt x="5315" y="0"/>
                  <a:pt x="5123" y="92"/>
                  <a:pt x="4975" y="288"/>
                </a:cubicBezTo>
                <a:cubicBezTo>
                  <a:pt x="4975" y="48"/>
                  <a:pt x="4975" y="48"/>
                  <a:pt x="4975" y="48"/>
                </a:cubicBezTo>
                <a:cubicBezTo>
                  <a:pt x="4574" y="48"/>
                  <a:pt x="4574" y="48"/>
                  <a:pt x="4574" y="48"/>
                </a:cubicBezTo>
                <a:cubicBezTo>
                  <a:pt x="4574" y="2139"/>
                  <a:pt x="4574" y="2139"/>
                  <a:pt x="4574" y="2139"/>
                </a:cubicBezTo>
                <a:cubicBezTo>
                  <a:pt x="4975" y="2139"/>
                  <a:pt x="4975" y="2139"/>
                  <a:pt x="4975" y="2139"/>
                </a:cubicBezTo>
                <a:cubicBezTo>
                  <a:pt x="4975" y="962"/>
                  <a:pt x="4975" y="962"/>
                  <a:pt x="4975" y="962"/>
                </a:cubicBezTo>
                <a:cubicBezTo>
                  <a:pt x="4975" y="597"/>
                  <a:pt x="5179" y="345"/>
                  <a:pt x="5459" y="345"/>
                </a:cubicBezTo>
                <a:cubicBezTo>
                  <a:pt x="5780" y="345"/>
                  <a:pt x="5832" y="585"/>
                  <a:pt x="5832" y="1022"/>
                </a:cubicBezTo>
                <a:cubicBezTo>
                  <a:pt x="5832" y="2139"/>
                  <a:pt x="5832" y="2139"/>
                  <a:pt x="5832" y="2139"/>
                </a:cubicBezTo>
                <a:cubicBezTo>
                  <a:pt x="6232" y="2139"/>
                  <a:pt x="6232" y="2139"/>
                  <a:pt x="6232" y="2139"/>
                </a:cubicBezTo>
                <a:cubicBezTo>
                  <a:pt x="6232" y="962"/>
                  <a:pt x="6232" y="962"/>
                  <a:pt x="6232" y="962"/>
                </a:cubicBezTo>
                <a:cubicBezTo>
                  <a:pt x="6232" y="597"/>
                  <a:pt x="6437" y="345"/>
                  <a:pt x="6717" y="345"/>
                </a:cubicBezTo>
                <a:cubicBezTo>
                  <a:pt x="7038" y="345"/>
                  <a:pt x="7090" y="585"/>
                  <a:pt x="7090" y="1022"/>
                </a:cubicBezTo>
                <a:cubicBezTo>
                  <a:pt x="7090" y="2139"/>
                  <a:pt x="7090" y="2139"/>
                  <a:pt x="7090" y="2139"/>
                </a:cubicBezTo>
                <a:cubicBezTo>
                  <a:pt x="7490" y="2139"/>
                  <a:pt x="7490" y="2139"/>
                  <a:pt x="7490" y="2139"/>
                </a:cubicBezTo>
                <a:cubicBezTo>
                  <a:pt x="7490" y="805"/>
                  <a:pt x="7490" y="805"/>
                  <a:pt x="7490" y="805"/>
                </a:cubicBezTo>
                <a:cubicBezTo>
                  <a:pt x="7490" y="305"/>
                  <a:pt x="7266" y="0"/>
                  <a:pt x="6797" y="0"/>
                </a:cubicBezTo>
                <a:moveTo>
                  <a:pt x="10150" y="0"/>
                </a:moveTo>
                <a:cubicBezTo>
                  <a:pt x="9906" y="0"/>
                  <a:pt x="9645" y="96"/>
                  <a:pt x="9481" y="353"/>
                </a:cubicBezTo>
                <a:cubicBezTo>
                  <a:pt x="9381" y="128"/>
                  <a:pt x="9185" y="0"/>
                  <a:pt x="8892" y="0"/>
                </a:cubicBezTo>
                <a:cubicBezTo>
                  <a:pt x="8668" y="0"/>
                  <a:pt x="8476" y="92"/>
                  <a:pt x="8328" y="288"/>
                </a:cubicBezTo>
                <a:cubicBezTo>
                  <a:pt x="8328" y="48"/>
                  <a:pt x="8328" y="48"/>
                  <a:pt x="8328" y="48"/>
                </a:cubicBezTo>
                <a:cubicBezTo>
                  <a:pt x="7927" y="48"/>
                  <a:pt x="7927" y="48"/>
                  <a:pt x="7927" y="48"/>
                </a:cubicBezTo>
                <a:cubicBezTo>
                  <a:pt x="7927" y="2139"/>
                  <a:pt x="7927" y="2139"/>
                  <a:pt x="7927" y="2139"/>
                </a:cubicBezTo>
                <a:cubicBezTo>
                  <a:pt x="8328" y="2139"/>
                  <a:pt x="8328" y="2139"/>
                  <a:pt x="8328" y="2139"/>
                </a:cubicBezTo>
                <a:cubicBezTo>
                  <a:pt x="8328" y="962"/>
                  <a:pt x="8328" y="962"/>
                  <a:pt x="8328" y="962"/>
                </a:cubicBezTo>
                <a:cubicBezTo>
                  <a:pt x="8328" y="597"/>
                  <a:pt x="8532" y="345"/>
                  <a:pt x="8812" y="345"/>
                </a:cubicBezTo>
                <a:cubicBezTo>
                  <a:pt x="9133" y="345"/>
                  <a:pt x="9185" y="585"/>
                  <a:pt x="9185" y="1022"/>
                </a:cubicBezTo>
                <a:cubicBezTo>
                  <a:pt x="9185" y="2139"/>
                  <a:pt x="9185" y="2139"/>
                  <a:pt x="9185" y="2139"/>
                </a:cubicBezTo>
                <a:cubicBezTo>
                  <a:pt x="9585" y="2139"/>
                  <a:pt x="9585" y="2139"/>
                  <a:pt x="9585" y="2139"/>
                </a:cubicBezTo>
                <a:cubicBezTo>
                  <a:pt x="9585" y="962"/>
                  <a:pt x="9585" y="962"/>
                  <a:pt x="9585" y="962"/>
                </a:cubicBezTo>
                <a:cubicBezTo>
                  <a:pt x="9585" y="597"/>
                  <a:pt x="9790" y="345"/>
                  <a:pt x="10070" y="345"/>
                </a:cubicBezTo>
                <a:cubicBezTo>
                  <a:pt x="10391" y="345"/>
                  <a:pt x="10443" y="585"/>
                  <a:pt x="10443" y="1022"/>
                </a:cubicBezTo>
                <a:cubicBezTo>
                  <a:pt x="10443" y="2139"/>
                  <a:pt x="10443" y="2139"/>
                  <a:pt x="10443" y="2139"/>
                </a:cubicBezTo>
                <a:cubicBezTo>
                  <a:pt x="10843" y="2139"/>
                  <a:pt x="10843" y="2139"/>
                  <a:pt x="10843" y="2139"/>
                </a:cubicBezTo>
                <a:cubicBezTo>
                  <a:pt x="10843" y="805"/>
                  <a:pt x="10843" y="805"/>
                  <a:pt x="10843" y="805"/>
                </a:cubicBezTo>
                <a:cubicBezTo>
                  <a:pt x="10843" y="305"/>
                  <a:pt x="10619" y="0"/>
                  <a:pt x="10150" y="0"/>
                </a:cubicBezTo>
                <a:moveTo>
                  <a:pt x="13191" y="1094"/>
                </a:moveTo>
                <a:cubicBezTo>
                  <a:pt x="13191" y="1735"/>
                  <a:pt x="12818" y="2187"/>
                  <a:pt x="12177" y="2187"/>
                </a:cubicBezTo>
                <a:cubicBezTo>
                  <a:pt x="11540" y="2187"/>
                  <a:pt x="11160" y="1719"/>
                  <a:pt x="11160" y="1094"/>
                </a:cubicBezTo>
                <a:cubicBezTo>
                  <a:pt x="11160" y="465"/>
                  <a:pt x="11548" y="0"/>
                  <a:pt x="12177" y="0"/>
                </a:cubicBezTo>
                <a:cubicBezTo>
                  <a:pt x="12794" y="0"/>
                  <a:pt x="13191" y="481"/>
                  <a:pt x="13191" y="1094"/>
                </a:cubicBezTo>
                <a:moveTo>
                  <a:pt x="12774" y="1086"/>
                </a:moveTo>
                <a:cubicBezTo>
                  <a:pt x="12774" y="617"/>
                  <a:pt x="12542" y="345"/>
                  <a:pt x="12177" y="345"/>
                </a:cubicBezTo>
                <a:cubicBezTo>
                  <a:pt x="11809" y="345"/>
                  <a:pt x="11576" y="617"/>
                  <a:pt x="11576" y="1086"/>
                </a:cubicBezTo>
                <a:cubicBezTo>
                  <a:pt x="11576" y="1571"/>
                  <a:pt x="11793" y="1847"/>
                  <a:pt x="12177" y="1847"/>
                </a:cubicBezTo>
                <a:cubicBezTo>
                  <a:pt x="12558" y="1847"/>
                  <a:pt x="12774" y="1571"/>
                  <a:pt x="12774" y="1086"/>
                </a:cubicBezTo>
                <a:moveTo>
                  <a:pt x="14545" y="0"/>
                </a:moveTo>
                <a:cubicBezTo>
                  <a:pt x="14308" y="0"/>
                  <a:pt x="14088" y="96"/>
                  <a:pt x="13932" y="321"/>
                </a:cubicBezTo>
                <a:cubicBezTo>
                  <a:pt x="13932" y="48"/>
                  <a:pt x="13932" y="48"/>
                  <a:pt x="13932" y="48"/>
                </a:cubicBezTo>
                <a:cubicBezTo>
                  <a:pt x="13531" y="48"/>
                  <a:pt x="13531" y="48"/>
                  <a:pt x="13531" y="48"/>
                </a:cubicBezTo>
                <a:cubicBezTo>
                  <a:pt x="13531" y="2139"/>
                  <a:pt x="13531" y="2139"/>
                  <a:pt x="13531" y="2139"/>
                </a:cubicBezTo>
                <a:cubicBezTo>
                  <a:pt x="13932" y="2139"/>
                  <a:pt x="13932" y="2139"/>
                  <a:pt x="13932" y="2139"/>
                </a:cubicBezTo>
                <a:cubicBezTo>
                  <a:pt x="13932" y="957"/>
                  <a:pt x="13932" y="957"/>
                  <a:pt x="13932" y="957"/>
                </a:cubicBezTo>
                <a:cubicBezTo>
                  <a:pt x="13932" y="597"/>
                  <a:pt x="14156" y="345"/>
                  <a:pt x="14456" y="345"/>
                </a:cubicBezTo>
                <a:cubicBezTo>
                  <a:pt x="14789" y="345"/>
                  <a:pt x="14865" y="577"/>
                  <a:pt x="14865" y="942"/>
                </a:cubicBezTo>
                <a:cubicBezTo>
                  <a:pt x="14865" y="2139"/>
                  <a:pt x="14865" y="2139"/>
                  <a:pt x="14865" y="2139"/>
                </a:cubicBezTo>
                <a:cubicBezTo>
                  <a:pt x="15266" y="2139"/>
                  <a:pt x="15266" y="2139"/>
                  <a:pt x="15266" y="2139"/>
                </a:cubicBezTo>
                <a:cubicBezTo>
                  <a:pt x="15266" y="805"/>
                  <a:pt x="15266" y="805"/>
                  <a:pt x="15266" y="805"/>
                </a:cubicBezTo>
                <a:cubicBezTo>
                  <a:pt x="15266" y="305"/>
                  <a:pt x="15013" y="0"/>
                  <a:pt x="14545" y="0"/>
                </a:cubicBezTo>
                <a:moveTo>
                  <a:pt x="16419" y="1851"/>
                </a:moveTo>
                <a:cubicBezTo>
                  <a:pt x="16143" y="1851"/>
                  <a:pt x="15902" y="1743"/>
                  <a:pt x="15742" y="1562"/>
                </a:cubicBezTo>
                <a:cubicBezTo>
                  <a:pt x="15482" y="1819"/>
                  <a:pt x="15482" y="1819"/>
                  <a:pt x="15482" y="1819"/>
                </a:cubicBezTo>
                <a:cubicBezTo>
                  <a:pt x="15686" y="2047"/>
                  <a:pt x="16011" y="2187"/>
                  <a:pt x="16427" y="2187"/>
                </a:cubicBezTo>
                <a:cubicBezTo>
                  <a:pt x="17008" y="2187"/>
                  <a:pt x="17320" y="1915"/>
                  <a:pt x="17320" y="1539"/>
                </a:cubicBezTo>
                <a:cubicBezTo>
                  <a:pt x="17320" y="1130"/>
                  <a:pt x="17048" y="978"/>
                  <a:pt x="16543" y="894"/>
                </a:cubicBezTo>
                <a:cubicBezTo>
                  <a:pt x="16139" y="829"/>
                  <a:pt x="16015" y="769"/>
                  <a:pt x="16015" y="597"/>
                </a:cubicBezTo>
                <a:cubicBezTo>
                  <a:pt x="16015" y="437"/>
                  <a:pt x="16163" y="333"/>
                  <a:pt x="16435" y="333"/>
                </a:cubicBezTo>
                <a:cubicBezTo>
                  <a:pt x="16676" y="333"/>
                  <a:pt x="16880" y="417"/>
                  <a:pt x="17036" y="565"/>
                </a:cubicBezTo>
                <a:cubicBezTo>
                  <a:pt x="17277" y="321"/>
                  <a:pt x="17277" y="321"/>
                  <a:pt x="17277" y="321"/>
                </a:cubicBezTo>
                <a:cubicBezTo>
                  <a:pt x="17084" y="128"/>
                  <a:pt x="16820" y="0"/>
                  <a:pt x="16435" y="0"/>
                </a:cubicBezTo>
                <a:cubicBezTo>
                  <a:pt x="15951" y="0"/>
                  <a:pt x="15614" y="232"/>
                  <a:pt x="15614" y="613"/>
                </a:cubicBezTo>
                <a:cubicBezTo>
                  <a:pt x="15614" y="946"/>
                  <a:pt x="15834" y="1146"/>
                  <a:pt x="16327" y="1222"/>
                </a:cubicBezTo>
                <a:cubicBezTo>
                  <a:pt x="16824" y="1298"/>
                  <a:pt x="16912" y="1386"/>
                  <a:pt x="16912" y="1558"/>
                </a:cubicBezTo>
                <a:cubicBezTo>
                  <a:pt x="16912" y="1731"/>
                  <a:pt x="16760" y="1851"/>
                  <a:pt x="16419" y="1851"/>
                </a:cubicBezTo>
                <a:moveTo>
                  <a:pt x="2562" y="894"/>
                </a:moveTo>
                <a:cubicBezTo>
                  <a:pt x="2157" y="829"/>
                  <a:pt x="2033" y="769"/>
                  <a:pt x="2033" y="597"/>
                </a:cubicBezTo>
                <a:cubicBezTo>
                  <a:pt x="2033" y="437"/>
                  <a:pt x="2181" y="333"/>
                  <a:pt x="2454" y="333"/>
                </a:cubicBezTo>
                <a:cubicBezTo>
                  <a:pt x="2694" y="333"/>
                  <a:pt x="2899" y="417"/>
                  <a:pt x="3055" y="565"/>
                </a:cubicBezTo>
                <a:cubicBezTo>
                  <a:pt x="3295" y="321"/>
                  <a:pt x="3295" y="321"/>
                  <a:pt x="3295" y="321"/>
                </a:cubicBezTo>
                <a:cubicBezTo>
                  <a:pt x="3103" y="128"/>
                  <a:pt x="2838" y="0"/>
                  <a:pt x="2454" y="0"/>
                </a:cubicBezTo>
                <a:cubicBezTo>
                  <a:pt x="1969" y="0"/>
                  <a:pt x="1633" y="232"/>
                  <a:pt x="1633" y="613"/>
                </a:cubicBezTo>
                <a:cubicBezTo>
                  <a:pt x="1633" y="946"/>
                  <a:pt x="1853" y="1146"/>
                  <a:pt x="2346" y="1222"/>
                </a:cubicBezTo>
                <a:cubicBezTo>
                  <a:pt x="2842" y="1298"/>
                  <a:pt x="2931" y="1386"/>
                  <a:pt x="2931" y="1558"/>
                </a:cubicBezTo>
                <a:cubicBezTo>
                  <a:pt x="2931" y="1731"/>
                  <a:pt x="2778" y="1851"/>
                  <a:pt x="2438" y="1851"/>
                </a:cubicBezTo>
                <a:cubicBezTo>
                  <a:pt x="2162" y="1851"/>
                  <a:pt x="1921" y="1743"/>
                  <a:pt x="1761" y="1562"/>
                </a:cubicBezTo>
                <a:cubicBezTo>
                  <a:pt x="1501" y="1819"/>
                  <a:pt x="1501" y="1819"/>
                  <a:pt x="1501" y="1819"/>
                </a:cubicBezTo>
                <a:cubicBezTo>
                  <a:pt x="1705" y="2047"/>
                  <a:pt x="2029" y="2187"/>
                  <a:pt x="2446" y="2187"/>
                </a:cubicBezTo>
                <a:cubicBezTo>
                  <a:pt x="3027" y="2187"/>
                  <a:pt x="3339" y="1915"/>
                  <a:pt x="3339" y="1539"/>
                </a:cubicBezTo>
                <a:cubicBezTo>
                  <a:pt x="3339" y="1130"/>
                  <a:pt x="3067" y="978"/>
                  <a:pt x="2562" y="894"/>
                </a:cubicBezTo>
                <a:moveTo>
                  <a:pt x="3713" y="4879"/>
                </a:moveTo>
                <a:cubicBezTo>
                  <a:pt x="4113" y="4879"/>
                  <a:pt x="4113" y="4879"/>
                  <a:pt x="4113" y="4879"/>
                </a:cubicBezTo>
                <a:cubicBezTo>
                  <a:pt x="4113" y="2788"/>
                  <a:pt x="4113" y="2788"/>
                  <a:pt x="4113" y="2788"/>
                </a:cubicBezTo>
                <a:cubicBezTo>
                  <a:pt x="3713" y="2788"/>
                  <a:pt x="3713" y="2788"/>
                  <a:pt x="3713" y="2788"/>
                </a:cubicBezTo>
                <a:lnTo>
                  <a:pt x="3713" y="4879"/>
                </a:lnTo>
                <a:close/>
                <a:moveTo>
                  <a:pt x="6797" y="2740"/>
                </a:moveTo>
                <a:cubicBezTo>
                  <a:pt x="6553" y="2740"/>
                  <a:pt x="6292" y="2836"/>
                  <a:pt x="6128" y="3092"/>
                </a:cubicBezTo>
                <a:cubicBezTo>
                  <a:pt x="6028" y="2868"/>
                  <a:pt x="5832" y="2740"/>
                  <a:pt x="5539" y="2740"/>
                </a:cubicBezTo>
                <a:cubicBezTo>
                  <a:pt x="5315" y="2740"/>
                  <a:pt x="5123" y="2832"/>
                  <a:pt x="4975" y="3028"/>
                </a:cubicBezTo>
                <a:cubicBezTo>
                  <a:pt x="4975" y="2788"/>
                  <a:pt x="4975" y="2788"/>
                  <a:pt x="4975" y="2788"/>
                </a:cubicBezTo>
                <a:cubicBezTo>
                  <a:pt x="4574" y="2788"/>
                  <a:pt x="4574" y="2788"/>
                  <a:pt x="4574" y="2788"/>
                </a:cubicBezTo>
                <a:cubicBezTo>
                  <a:pt x="4574" y="4879"/>
                  <a:pt x="4574" y="4879"/>
                  <a:pt x="4574" y="4879"/>
                </a:cubicBezTo>
                <a:cubicBezTo>
                  <a:pt x="4975" y="4879"/>
                  <a:pt x="4975" y="4879"/>
                  <a:pt x="4975" y="4879"/>
                </a:cubicBezTo>
                <a:cubicBezTo>
                  <a:pt x="4975" y="3701"/>
                  <a:pt x="4975" y="3701"/>
                  <a:pt x="4975" y="3701"/>
                </a:cubicBezTo>
                <a:cubicBezTo>
                  <a:pt x="4975" y="3336"/>
                  <a:pt x="5179" y="3084"/>
                  <a:pt x="5459" y="3084"/>
                </a:cubicBezTo>
                <a:cubicBezTo>
                  <a:pt x="5780" y="3084"/>
                  <a:pt x="5832" y="3325"/>
                  <a:pt x="5832" y="3761"/>
                </a:cubicBezTo>
                <a:cubicBezTo>
                  <a:pt x="5832" y="4879"/>
                  <a:pt x="5832" y="4879"/>
                  <a:pt x="5832" y="4879"/>
                </a:cubicBezTo>
                <a:cubicBezTo>
                  <a:pt x="6232" y="4879"/>
                  <a:pt x="6232" y="4879"/>
                  <a:pt x="6232" y="4879"/>
                </a:cubicBezTo>
                <a:cubicBezTo>
                  <a:pt x="6232" y="3701"/>
                  <a:pt x="6232" y="3701"/>
                  <a:pt x="6232" y="3701"/>
                </a:cubicBezTo>
                <a:cubicBezTo>
                  <a:pt x="6232" y="3336"/>
                  <a:pt x="6437" y="3084"/>
                  <a:pt x="6717" y="3084"/>
                </a:cubicBezTo>
                <a:cubicBezTo>
                  <a:pt x="7038" y="3084"/>
                  <a:pt x="7090" y="3325"/>
                  <a:pt x="7090" y="3761"/>
                </a:cubicBezTo>
                <a:cubicBezTo>
                  <a:pt x="7090" y="4879"/>
                  <a:pt x="7090" y="4879"/>
                  <a:pt x="7090" y="4879"/>
                </a:cubicBezTo>
                <a:cubicBezTo>
                  <a:pt x="7490" y="4879"/>
                  <a:pt x="7490" y="4879"/>
                  <a:pt x="7490" y="4879"/>
                </a:cubicBezTo>
                <a:cubicBezTo>
                  <a:pt x="7490" y="3545"/>
                  <a:pt x="7490" y="3545"/>
                  <a:pt x="7490" y="3545"/>
                </a:cubicBezTo>
                <a:cubicBezTo>
                  <a:pt x="7490" y="3044"/>
                  <a:pt x="7266" y="2740"/>
                  <a:pt x="6797" y="2740"/>
                </a:cubicBezTo>
                <a:moveTo>
                  <a:pt x="10150" y="2740"/>
                </a:moveTo>
                <a:cubicBezTo>
                  <a:pt x="9906" y="2740"/>
                  <a:pt x="9645" y="2836"/>
                  <a:pt x="9481" y="3092"/>
                </a:cubicBezTo>
                <a:cubicBezTo>
                  <a:pt x="9381" y="2868"/>
                  <a:pt x="9185" y="2740"/>
                  <a:pt x="8892" y="2740"/>
                </a:cubicBezTo>
                <a:cubicBezTo>
                  <a:pt x="8668" y="2740"/>
                  <a:pt x="8476" y="2832"/>
                  <a:pt x="8328" y="3028"/>
                </a:cubicBezTo>
                <a:cubicBezTo>
                  <a:pt x="8328" y="2788"/>
                  <a:pt x="8328" y="2788"/>
                  <a:pt x="8328" y="2788"/>
                </a:cubicBezTo>
                <a:cubicBezTo>
                  <a:pt x="7927" y="2788"/>
                  <a:pt x="7927" y="2788"/>
                  <a:pt x="7927" y="2788"/>
                </a:cubicBezTo>
                <a:cubicBezTo>
                  <a:pt x="7927" y="4879"/>
                  <a:pt x="7927" y="4879"/>
                  <a:pt x="7927" y="4879"/>
                </a:cubicBezTo>
                <a:cubicBezTo>
                  <a:pt x="8328" y="4879"/>
                  <a:pt x="8328" y="4879"/>
                  <a:pt x="8328" y="4879"/>
                </a:cubicBezTo>
                <a:cubicBezTo>
                  <a:pt x="8328" y="3701"/>
                  <a:pt x="8328" y="3701"/>
                  <a:pt x="8328" y="3701"/>
                </a:cubicBezTo>
                <a:cubicBezTo>
                  <a:pt x="8328" y="3336"/>
                  <a:pt x="8532" y="3084"/>
                  <a:pt x="8812" y="3084"/>
                </a:cubicBezTo>
                <a:cubicBezTo>
                  <a:pt x="9133" y="3084"/>
                  <a:pt x="9185" y="3325"/>
                  <a:pt x="9185" y="3761"/>
                </a:cubicBezTo>
                <a:cubicBezTo>
                  <a:pt x="9185" y="4879"/>
                  <a:pt x="9185" y="4879"/>
                  <a:pt x="9185" y="4879"/>
                </a:cubicBezTo>
                <a:cubicBezTo>
                  <a:pt x="9585" y="4879"/>
                  <a:pt x="9585" y="4879"/>
                  <a:pt x="9585" y="4879"/>
                </a:cubicBezTo>
                <a:cubicBezTo>
                  <a:pt x="9585" y="3701"/>
                  <a:pt x="9585" y="3701"/>
                  <a:pt x="9585" y="3701"/>
                </a:cubicBezTo>
                <a:cubicBezTo>
                  <a:pt x="9585" y="3336"/>
                  <a:pt x="9790" y="3084"/>
                  <a:pt x="10070" y="3084"/>
                </a:cubicBezTo>
                <a:cubicBezTo>
                  <a:pt x="10391" y="3084"/>
                  <a:pt x="10443" y="3325"/>
                  <a:pt x="10443" y="3761"/>
                </a:cubicBezTo>
                <a:cubicBezTo>
                  <a:pt x="10443" y="4879"/>
                  <a:pt x="10443" y="4879"/>
                  <a:pt x="10443" y="4879"/>
                </a:cubicBezTo>
                <a:cubicBezTo>
                  <a:pt x="10843" y="4879"/>
                  <a:pt x="10843" y="4879"/>
                  <a:pt x="10843" y="4879"/>
                </a:cubicBezTo>
                <a:cubicBezTo>
                  <a:pt x="10843" y="3545"/>
                  <a:pt x="10843" y="3545"/>
                  <a:pt x="10843" y="3545"/>
                </a:cubicBezTo>
                <a:cubicBezTo>
                  <a:pt x="10843" y="3044"/>
                  <a:pt x="10619" y="2740"/>
                  <a:pt x="10150" y="2740"/>
                </a:cubicBezTo>
                <a:moveTo>
                  <a:pt x="13191" y="3833"/>
                </a:moveTo>
                <a:cubicBezTo>
                  <a:pt x="13191" y="4474"/>
                  <a:pt x="12818" y="4927"/>
                  <a:pt x="12177" y="4927"/>
                </a:cubicBezTo>
                <a:cubicBezTo>
                  <a:pt x="11540" y="4927"/>
                  <a:pt x="11160" y="4458"/>
                  <a:pt x="11160" y="3833"/>
                </a:cubicBezTo>
                <a:cubicBezTo>
                  <a:pt x="11160" y="3204"/>
                  <a:pt x="11548" y="2740"/>
                  <a:pt x="12177" y="2740"/>
                </a:cubicBezTo>
                <a:cubicBezTo>
                  <a:pt x="12794" y="2740"/>
                  <a:pt x="13191" y="3220"/>
                  <a:pt x="13191" y="3833"/>
                </a:cubicBezTo>
                <a:moveTo>
                  <a:pt x="12774" y="3825"/>
                </a:moveTo>
                <a:cubicBezTo>
                  <a:pt x="12774" y="3356"/>
                  <a:pt x="12542" y="3084"/>
                  <a:pt x="12177" y="3084"/>
                </a:cubicBezTo>
                <a:cubicBezTo>
                  <a:pt x="11809" y="3084"/>
                  <a:pt x="11576" y="3356"/>
                  <a:pt x="11576" y="3825"/>
                </a:cubicBezTo>
                <a:cubicBezTo>
                  <a:pt x="11576" y="4310"/>
                  <a:pt x="11793" y="4586"/>
                  <a:pt x="12177" y="4586"/>
                </a:cubicBezTo>
                <a:cubicBezTo>
                  <a:pt x="12558" y="4586"/>
                  <a:pt x="12774" y="4310"/>
                  <a:pt x="12774" y="3825"/>
                </a:cubicBezTo>
                <a:moveTo>
                  <a:pt x="14545" y="2740"/>
                </a:moveTo>
                <a:cubicBezTo>
                  <a:pt x="14308" y="2740"/>
                  <a:pt x="14088" y="2836"/>
                  <a:pt x="13932" y="3060"/>
                </a:cubicBezTo>
                <a:cubicBezTo>
                  <a:pt x="13932" y="2788"/>
                  <a:pt x="13932" y="2788"/>
                  <a:pt x="13932" y="2788"/>
                </a:cubicBezTo>
                <a:cubicBezTo>
                  <a:pt x="13531" y="2788"/>
                  <a:pt x="13531" y="2788"/>
                  <a:pt x="13531" y="2788"/>
                </a:cubicBezTo>
                <a:cubicBezTo>
                  <a:pt x="13531" y="4879"/>
                  <a:pt x="13531" y="4879"/>
                  <a:pt x="13531" y="4879"/>
                </a:cubicBezTo>
                <a:cubicBezTo>
                  <a:pt x="13932" y="4879"/>
                  <a:pt x="13932" y="4879"/>
                  <a:pt x="13932" y="4879"/>
                </a:cubicBezTo>
                <a:cubicBezTo>
                  <a:pt x="13932" y="3697"/>
                  <a:pt x="13932" y="3697"/>
                  <a:pt x="13932" y="3697"/>
                </a:cubicBezTo>
                <a:cubicBezTo>
                  <a:pt x="13932" y="3336"/>
                  <a:pt x="14156" y="3084"/>
                  <a:pt x="14456" y="3084"/>
                </a:cubicBezTo>
                <a:cubicBezTo>
                  <a:pt x="14789" y="3084"/>
                  <a:pt x="14865" y="3317"/>
                  <a:pt x="14865" y="3681"/>
                </a:cubicBezTo>
                <a:cubicBezTo>
                  <a:pt x="14865" y="4879"/>
                  <a:pt x="14865" y="4879"/>
                  <a:pt x="14865" y="4879"/>
                </a:cubicBezTo>
                <a:cubicBezTo>
                  <a:pt x="15266" y="4879"/>
                  <a:pt x="15266" y="4879"/>
                  <a:pt x="15266" y="4879"/>
                </a:cubicBezTo>
                <a:cubicBezTo>
                  <a:pt x="15266" y="3545"/>
                  <a:pt x="15266" y="3545"/>
                  <a:pt x="15266" y="3545"/>
                </a:cubicBezTo>
                <a:cubicBezTo>
                  <a:pt x="15266" y="3044"/>
                  <a:pt x="15013" y="2740"/>
                  <a:pt x="14545" y="2740"/>
                </a:cubicBezTo>
                <a:moveTo>
                  <a:pt x="16543" y="3633"/>
                </a:moveTo>
                <a:cubicBezTo>
                  <a:pt x="16139" y="3569"/>
                  <a:pt x="16015" y="3509"/>
                  <a:pt x="16015" y="3336"/>
                </a:cubicBezTo>
                <a:cubicBezTo>
                  <a:pt x="16015" y="3176"/>
                  <a:pt x="16163" y="3072"/>
                  <a:pt x="16435" y="3072"/>
                </a:cubicBezTo>
                <a:cubicBezTo>
                  <a:pt x="16676" y="3072"/>
                  <a:pt x="16880" y="3156"/>
                  <a:pt x="17036" y="3305"/>
                </a:cubicBezTo>
                <a:cubicBezTo>
                  <a:pt x="17277" y="3060"/>
                  <a:pt x="17277" y="3060"/>
                  <a:pt x="17277" y="3060"/>
                </a:cubicBezTo>
                <a:cubicBezTo>
                  <a:pt x="17084" y="2868"/>
                  <a:pt x="16820" y="2740"/>
                  <a:pt x="16435" y="2740"/>
                </a:cubicBezTo>
                <a:cubicBezTo>
                  <a:pt x="15951" y="2740"/>
                  <a:pt x="15614" y="2972"/>
                  <a:pt x="15614" y="3352"/>
                </a:cubicBezTo>
                <a:cubicBezTo>
                  <a:pt x="15614" y="3685"/>
                  <a:pt x="15834" y="3885"/>
                  <a:pt x="16327" y="3961"/>
                </a:cubicBezTo>
                <a:cubicBezTo>
                  <a:pt x="16824" y="4037"/>
                  <a:pt x="16912" y="4126"/>
                  <a:pt x="16912" y="4298"/>
                </a:cubicBezTo>
                <a:cubicBezTo>
                  <a:pt x="16912" y="4470"/>
                  <a:pt x="16760" y="4590"/>
                  <a:pt x="16419" y="4590"/>
                </a:cubicBezTo>
                <a:cubicBezTo>
                  <a:pt x="16143" y="4590"/>
                  <a:pt x="15902" y="4482"/>
                  <a:pt x="15742" y="4302"/>
                </a:cubicBezTo>
                <a:cubicBezTo>
                  <a:pt x="15482" y="4558"/>
                  <a:pt x="15482" y="4558"/>
                  <a:pt x="15482" y="4558"/>
                </a:cubicBezTo>
                <a:cubicBezTo>
                  <a:pt x="15686" y="4787"/>
                  <a:pt x="16011" y="4927"/>
                  <a:pt x="16427" y="4927"/>
                </a:cubicBezTo>
                <a:cubicBezTo>
                  <a:pt x="17008" y="4927"/>
                  <a:pt x="17320" y="4654"/>
                  <a:pt x="17320" y="4278"/>
                </a:cubicBezTo>
                <a:cubicBezTo>
                  <a:pt x="17320" y="3869"/>
                  <a:pt x="17048" y="3717"/>
                  <a:pt x="16543" y="3633"/>
                </a:cubicBezTo>
                <a:moveTo>
                  <a:pt x="2562" y="3633"/>
                </a:moveTo>
                <a:cubicBezTo>
                  <a:pt x="2157" y="3569"/>
                  <a:pt x="2033" y="3509"/>
                  <a:pt x="2033" y="3336"/>
                </a:cubicBezTo>
                <a:cubicBezTo>
                  <a:pt x="2033" y="3176"/>
                  <a:pt x="2181" y="3072"/>
                  <a:pt x="2454" y="3072"/>
                </a:cubicBezTo>
                <a:cubicBezTo>
                  <a:pt x="2694" y="3072"/>
                  <a:pt x="2899" y="3156"/>
                  <a:pt x="3055" y="3305"/>
                </a:cubicBezTo>
                <a:cubicBezTo>
                  <a:pt x="3295" y="3060"/>
                  <a:pt x="3295" y="3060"/>
                  <a:pt x="3295" y="3060"/>
                </a:cubicBezTo>
                <a:cubicBezTo>
                  <a:pt x="3103" y="2868"/>
                  <a:pt x="2838" y="2740"/>
                  <a:pt x="2454" y="2740"/>
                </a:cubicBezTo>
                <a:cubicBezTo>
                  <a:pt x="1969" y="2740"/>
                  <a:pt x="1633" y="2972"/>
                  <a:pt x="1633" y="3352"/>
                </a:cubicBezTo>
                <a:cubicBezTo>
                  <a:pt x="1633" y="3685"/>
                  <a:pt x="1853" y="3885"/>
                  <a:pt x="2346" y="3961"/>
                </a:cubicBezTo>
                <a:cubicBezTo>
                  <a:pt x="2842" y="4037"/>
                  <a:pt x="2931" y="4126"/>
                  <a:pt x="2931" y="4298"/>
                </a:cubicBezTo>
                <a:cubicBezTo>
                  <a:pt x="2931" y="4470"/>
                  <a:pt x="2778" y="4590"/>
                  <a:pt x="2438" y="4590"/>
                </a:cubicBezTo>
                <a:cubicBezTo>
                  <a:pt x="2162" y="4590"/>
                  <a:pt x="1921" y="4482"/>
                  <a:pt x="1761" y="4302"/>
                </a:cubicBezTo>
                <a:cubicBezTo>
                  <a:pt x="1501" y="4558"/>
                  <a:pt x="1501" y="4558"/>
                  <a:pt x="1501" y="4558"/>
                </a:cubicBezTo>
                <a:cubicBezTo>
                  <a:pt x="1705" y="4787"/>
                  <a:pt x="2029" y="4927"/>
                  <a:pt x="2446" y="4927"/>
                </a:cubicBezTo>
                <a:cubicBezTo>
                  <a:pt x="3027" y="4927"/>
                  <a:pt x="3339" y="4654"/>
                  <a:pt x="3339" y="4278"/>
                </a:cubicBezTo>
                <a:cubicBezTo>
                  <a:pt x="3339" y="3869"/>
                  <a:pt x="3067" y="3717"/>
                  <a:pt x="2562" y="3633"/>
                </a:cubicBezTo>
                <a:moveTo>
                  <a:pt x="1567" y="2357"/>
                </a:moveTo>
                <a:cubicBezTo>
                  <a:pt x="943" y="2357"/>
                  <a:pt x="943" y="2357"/>
                  <a:pt x="943" y="2357"/>
                </a:cubicBezTo>
                <a:cubicBezTo>
                  <a:pt x="943" y="1718"/>
                  <a:pt x="943" y="1718"/>
                  <a:pt x="943" y="1718"/>
                </a:cubicBezTo>
                <a:cubicBezTo>
                  <a:pt x="624" y="1718"/>
                  <a:pt x="624" y="1718"/>
                  <a:pt x="624" y="1718"/>
                </a:cubicBezTo>
                <a:cubicBezTo>
                  <a:pt x="624" y="2357"/>
                  <a:pt x="624" y="2357"/>
                  <a:pt x="624" y="2357"/>
                </a:cubicBezTo>
                <a:cubicBezTo>
                  <a:pt x="0" y="2357"/>
                  <a:pt x="0" y="2357"/>
                  <a:pt x="0" y="2357"/>
                </a:cubicBezTo>
                <a:cubicBezTo>
                  <a:pt x="0" y="2649"/>
                  <a:pt x="0" y="2649"/>
                  <a:pt x="0" y="2649"/>
                </a:cubicBezTo>
                <a:cubicBezTo>
                  <a:pt x="624" y="2649"/>
                  <a:pt x="624" y="2649"/>
                  <a:pt x="624" y="2649"/>
                </a:cubicBezTo>
                <a:cubicBezTo>
                  <a:pt x="624" y="3289"/>
                  <a:pt x="624" y="3289"/>
                  <a:pt x="624" y="3289"/>
                </a:cubicBezTo>
                <a:cubicBezTo>
                  <a:pt x="943" y="3289"/>
                  <a:pt x="943" y="3289"/>
                  <a:pt x="943" y="3289"/>
                </a:cubicBezTo>
                <a:cubicBezTo>
                  <a:pt x="943" y="2649"/>
                  <a:pt x="943" y="2649"/>
                  <a:pt x="943" y="2649"/>
                </a:cubicBezTo>
                <a:cubicBezTo>
                  <a:pt x="1567" y="2649"/>
                  <a:pt x="1567" y="2649"/>
                  <a:pt x="1567" y="2649"/>
                </a:cubicBezTo>
                <a:lnTo>
                  <a:pt x="1567" y="235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lvl1pPr>
              <a:defRPr/>
            </a:lvl1pPr>
          </a:lstStyle>
          <a:p>
            <a:r>
              <a:rPr lang="en-GB"/>
              <a:t> </a:t>
            </a:r>
          </a:p>
        </p:txBody>
      </p:sp>
    </p:spTree>
    <p:extLst>
      <p:ext uri="{BB962C8B-B14F-4D97-AF65-F5344CB8AC3E}">
        <p14:creationId xmlns:p14="http://schemas.microsoft.com/office/powerpoint/2010/main" val="372348888"/>
      </p:ext>
    </p:extLst>
  </p:cSld>
  <p:clrMapOvr>
    <a:masterClrMapping/>
  </p:clrMapOvr>
</p:sldLayout>
</file>

<file path=ppt/slideLayouts/slideLayout76.xml><?xml version="1.0" encoding="utf-8"?>
<p:sldLayout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showMasterSp="0" preserve="1" userDrawn="1">
  <p:cSld name="Title Slide Image Black">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A1EC5-05E1-47D8-9B38-0DF17C155449}"/>
              </a:ext>
            </a:extLst>
          </p:cNvPr>
          <p:cNvSpPr>
            <a:spLocks noGrp="1"/>
          </p:cNvSpPr>
          <p:nvPr>
            <p:ph type="ctrTitle"/>
          </p:nvPr>
        </p:nvSpPr>
        <p:spPr>
          <a:xfrm>
            <a:off x="450851" y="979200"/>
            <a:ext cx="4716000" cy="496799"/>
          </a:xfrm>
        </p:spPr>
        <p:txBody>
          <a:bodyPr anchor="t"/>
          <a:lstStyle>
            <a:lvl1pPr algn="l">
              <a:defRPr sz="3900">
                <a:solidFill>
                  <a:schemeClr val="bg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35C1377C-01A0-4EFA-A492-89F99AAF0D18}"/>
              </a:ext>
            </a:extLst>
          </p:cNvPr>
          <p:cNvSpPr>
            <a:spLocks noGrp="1"/>
          </p:cNvSpPr>
          <p:nvPr>
            <p:ph type="subTitle" idx="1"/>
          </p:nvPr>
        </p:nvSpPr>
        <p:spPr>
          <a:xfrm>
            <a:off x="450851" y="1509620"/>
            <a:ext cx="4716000" cy="742765"/>
          </a:xfrm>
        </p:spPr>
        <p:txBody>
          <a:bodyPr/>
          <a:lstStyle>
            <a:lvl1pPr marL="0" indent="0" algn="l">
              <a:lnSpc>
                <a:spcPct val="90000"/>
              </a:lnSpc>
              <a:buNone/>
              <a:defRPr sz="39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pic>
        <p:nvPicPr>
          <p:cNvPr id="8" name="Picture 7">
            <a:extLst>
              <a:ext uri="{FF2B5EF4-FFF2-40B4-BE49-F238E27FC236}">
                <a16:creationId xmlns:a16="http://schemas.microsoft.com/office/drawing/2014/main" id="{88CD70F3-6EAA-4FF3-9BCF-D19C521E8CFD}"/>
              </a:ext>
            </a:extLst>
          </p:cNvPr>
          <p:cNvPicPr>
            <a:picLocks noChangeAspect="1"/>
          </p:cNvPicPr>
          <p:nvPr userDrawn="1"/>
        </p:nvPicPr>
        <p:blipFill>
          <a:blip r:embed="rId2"/>
          <a:srcRect/>
          <a:stretch>
            <a:fillRect/>
          </a:stretch>
        </p:blipFill>
        <p:spPr>
          <a:xfrm>
            <a:off x="10598148" y="452438"/>
            <a:ext cx="1143002" cy="326137"/>
          </a:xfrm>
          <a:prstGeom prst="rect">
            <a:avLst/>
          </a:prstGeom>
        </p:spPr>
      </p:pic>
      <p:sp>
        <p:nvSpPr>
          <p:cNvPr id="11" name="Text Placeholder 10">
            <a:extLst>
              <a:ext uri="{FF2B5EF4-FFF2-40B4-BE49-F238E27FC236}">
                <a16:creationId xmlns:a16="http://schemas.microsoft.com/office/drawing/2014/main" id="{9B6AEE67-E428-48C5-AEB7-0EB3459E5CD7}"/>
              </a:ext>
            </a:extLst>
          </p:cNvPr>
          <p:cNvSpPr>
            <a:spLocks noGrp="1"/>
          </p:cNvSpPr>
          <p:nvPr>
            <p:ph type="body" sz="quarter" idx="10" hasCustomPrompt="1"/>
          </p:nvPr>
        </p:nvSpPr>
        <p:spPr>
          <a:xfrm>
            <a:off x="449263" y="4968000"/>
            <a:ext cx="4716000" cy="800975"/>
          </a:xfrm>
        </p:spPr>
        <p:txBody>
          <a:bodyPr/>
          <a:lstStyle>
            <a:lvl1pPr>
              <a:lnSpc>
                <a:spcPct val="100000"/>
              </a:lnSpc>
              <a:defRPr>
                <a:solidFill>
                  <a:schemeClr val="bg1"/>
                </a:solidFill>
                <a:latin typeface="+mj-lt"/>
              </a:defRPr>
            </a:lvl1pPr>
            <a:lvl2pPr>
              <a:lnSpc>
                <a:spcPct val="100000"/>
              </a:lnSpc>
              <a:defRPr>
                <a:solidFill>
                  <a:schemeClr val="bg1"/>
                </a:solidFill>
                <a:latin typeface="+mn-lt"/>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Location/Conference</a:t>
            </a:r>
          </a:p>
          <a:p>
            <a:pPr lvl="1"/>
            <a:r>
              <a:rPr lang="en-US"/>
              <a:t>Date Month Year</a:t>
            </a:r>
            <a:endParaRPr lang="en-GB"/>
          </a:p>
        </p:txBody>
      </p:sp>
      <p:sp>
        <p:nvSpPr>
          <p:cNvPr id="5" name="Picture Placeholder 4">
            <a:extLst>
              <a:ext uri="{FF2B5EF4-FFF2-40B4-BE49-F238E27FC236}">
                <a16:creationId xmlns:a16="http://schemas.microsoft.com/office/drawing/2014/main" id="{E954ECBB-89E1-4E3E-A4E5-4A894BA3429A}"/>
              </a:ext>
            </a:extLst>
          </p:cNvPr>
          <p:cNvSpPr>
            <a:spLocks noGrp="1"/>
          </p:cNvSpPr>
          <p:nvPr>
            <p:ph type="pic" sz="quarter" idx="11"/>
          </p:nvPr>
        </p:nvSpPr>
        <p:spPr>
          <a:xfrm>
            <a:off x="5382153" y="0"/>
            <a:ext cx="6809848" cy="6858000"/>
          </a:xfrm>
          <a:solidFill>
            <a:schemeClr val="bg1">
              <a:lumMod val="85000"/>
            </a:schemeClr>
          </a:solidFill>
        </p:spPr>
        <p:txBody>
          <a:bodyPr/>
          <a:lstStyle/>
          <a:p>
            <a:endParaRPr lang="en-GB"/>
          </a:p>
        </p:txBody>
      </p:sp>
      <p:sp>
        <p:nvSpPr>
          <p:cNvPr id="10" name="Freeform 5">
            <a:extLst>
              <a:ext uri="{FF2B5EF4-FFF2-40B4-BE49-F238E27FC236}">
                <a16:creationId xmlns:a16="http://schemas.microsoft.com/office/drawing/2014/main" id="{1D3C98F6-5CDD-4310-844C-BE9084038DB9}"/>
              </a:ext>
            </a:extLst>
          </p:cNvPr>
          <p:cNvSpPr>
            <a:spLocks noGrp="1" noEditPoints="1"/>
          </p:cNvSpPr>
          <p:nvPr>
            <p:ph type="pic" sz="quarter" idx="12" hasCustomPrompt="1"/>
          </p:nvPr>
        </p:nvSpPr>
        <p:spPr>
          <a:xfrm>
            <a:off x="10598148" y="452438"/>
            <a:ext cx="1144588" cy="327025"/>
          </a:xfrm>
          <a:custGeom>
            <a:avLst/>
            <a:gdLst>
              <a:gd name="T0" fmla="*/ 3713 w 17320"/>
              <a:gd name="T1" fmla="*/ 2139 h 4927"/>
              <a:gd name="T2" fmla="*/ 5539 w 17320"/>
              <a:gd name="T3" fmla="*/ 0 h 4927"/>
              <a:gd name="T4" fmla="*/ 4574 w 17320"/>
              <a:gd name="T5" fmla="*/ 2139 h 4927"/>
              <a:gd name="T6" fmla="*/ 5832 w 17320"/>
              <a:gd name="T7" fmla="*/ 1022 h 4927"/>
              <a:gd name="T8" fmla="*/ 6717 w 17320"/>
              <a:gd name="T9" fmla="*/ 345 h 4927"/>
              <a:gd name="T10" fmla="*/ 7490 w 17320"/>
              <a:gd name="T11" fmla="*/ 805 h 4927"/>
              <a:gd name="T12" fmla="*/ 8892 w 17320"/>
              <a:gd name="T13" fmla="*/ 0 h 4927"/>
              <a:gd name="T14" fmla="*/ 7927 w 17320"/>
              <a:gd name="T15" fmla="*/ 2139 h 4927"/>
              <a:gd name="T16" fmla="*/ 9185 w 17320"/>
              <a:gd name="T17" fmla="*/ 1022 h 4927"/>
              <a:gd name="T18" fmla="*/ 10070 w 17320"/>
              <a:gd name="T19" fmla="*/ 345 h 4927"/>
              <a:gd name="T20" fmla="*/ 10843 w 17320"/>
              <a:gd name="T21" fmla="*/ 805 h 4927"/>
              <a:gd name="T22" fmla="*/ 11160 w 17320"/>
              <a:gd name="T23" fmla="*/ 1094 h 4927"/>
              <a:gd name="T24" fmla="*/ 12177 w 17320"/>
              <a:gd name="T25" fmla="*/ 345 h 4927"/>
              <a:gd name="T26" fmla="*/ 14545 w 17320"/>
              <a:gd name="T27" fmla="*/ 0 h 4927"/>
              <a:gd name="T28" fmla="*/ 13531 w 17320"/>
              <a:gd name="T29" fmla="*/ 2139 h 4927"/>
              <a:gd name="T30" fmla="*/ 14865 w 17320"/>
              <a:gd name="T31" fmla="*/ 942 h 4927"/>
              <a:gd name="T32" fmla="*/ 14545 w 17320"/>
              <a:gd name="T33" fmla="*/ 0 h 4927"/>
              <a:gd name="T34" fmla="*/ 16427 w 17320"/>
              <a:gd name="T35" fmla="*/ 2187 h 4927"/>
              <a:gd name="T36" fmla="*/ 16435 w 17320"/>
              <a:gd name="T37" fmla="*/ 333 h 4927"/>
              <a:gd name="T38" fmla="*/ 15614 w 17320"/>
              <a:gd name="T39" fmla="*/ 613 h 4927"/>
              <a:gd name="T40" fmla="*/ 2562 w 17320"/>
              <a:gd name="T41" fmla="*/ 894 h 4927"/>
              <a:gd name="T42" fmla="*/ 3295 w 17320"/>
              <a:gd name="T43" fmla="*/ 321 h 4927"/>
              <a:gd name="T44" fmla="*/ 2931 w 17320"/>
              <a:gd name="T45" fmla="*/ 1558 h 4927"/>
              <a:gd name="T46" fmla="*/ 2446 w 17320"/>
              <a:gd name="T47" fmla="*/ 2187 h 4927"/>
              <a:gd name="T48" fmla="*/ 4113 w 17320"/>
              <a:gd name="T49" fmla="*/ 4879 h 4927"/>
              <a:gd name="T50" fmla="*/ 6797 w 17320"/>
              <a:gd name="T51" fmla="*/ 2740 h 4927"/>
              <a:gd name="T52" fmla="*/ 4975 w 17320"/>
              <a:gd name="T53" fmla="*/ 2788 h 4927"/>
              <a:gd name="T54" fmla="*/ 4975 w 17320"/>
              <a:gd name="T55" fmla="*/ 3701 h 4927"/>
              <a:gd name="T56" fmla="*/ 6232 w 17320"/>
              <a:gd name="T57" fmla="*/ 4879 h 4927"/>
              <a:gd name="T58" fmla="*/ 7090 w 17320"/>
              <a:gd name="T59" fmla="*/ 4879 h 4927"/>
              <a:gd name="T60" fmla="*/ 10150 w 17320"/>
              <a:gd name="T61" fmla="*/ 2740 h 4927"/>
              <a:gd name="T62" fmla="*/ 8328 w 17320"/>
              <a:gd name="T63" fmla="*/ 2788 h 4927"/>
              <a:gd name="T64" fmla="*/ 8328 w 17320"/>
              <a:gd name="T65" fmla="*/ 3701 h 4927"/>
              <a:gd name="T66" fmla="*/ 9585 w 17320"/>
              <a:gd name="T67" fmla="*/ 4879 h 4927"/>
              <a:gd name="T68" fmla="*/ 10443 w 17320"/>
              <a:gd name="T69" fmla="*/ 4879 h 4927"/>
              <a:gd name="T70" fmla="*/ 13191 w 17320"/>
              <a:gd name="T71" fmla="*/ 3833 h 4927"/>
              <a:gd name="T72" fmla="*/ 13191 w 17320"/>
              <a:gd name="T73" fmla="*/ 3833 h 4927"/>
              <a:gd name="T74" fmla="*/ 12177 w 17320"/>
              <a:gd name="T75" fmla="*/ 4586 h 4927"/>
              <a:gd name="T76" fmla="*/ 13932 w 17320"/>
              <a:gd name="T77" fmla="*/ 2788 h 4927"/>
              <a:gd name="T78" fmla="*/ 13932 w 17320"/>
              <a:gd name="T79" fmla="*/ 3697 h 4927"/>
              <a:gd name="T80" fmla="*/ 15266 w 17320"/>
              <a:gd name="T81" fmla="*/ 4879 h 4927"/>
              <a:gd name="T82" fmla="*/ 16015 w 17320"/>
              <a:gd name="T83" fmla="*/ 3336 h 4927"/>
              <a:gd name="T84" fmla="*/ 16435 w 17320"/>
              <a:gd name="T85" fmla="*/ 2740 h 4927"/>
              <a:gd name="T86" fmla="*/ 16419 w 17320"/>
              <a:gd name="T87" fmla="*/ 4590 h 4927"/>
              <a:gd name="T88" fmla="*/ 17320 w 17320"/>
              <a:gd name="T89" fmla="*/ 4278 h 4927"/>
              <a:gd name="T90" fmla="*/ 2454 w 17320"/>
              <a:gd name="T91" fmla="*/ 3072 h 4927"/>
              <a:gd name="T92" fmla="*/ 1633 w 17320"/>
              <a:gd name="T93" fmla="*/ 3352 h 4927"/>
              <a:gd name="T94" fmla="*/ 1761 w 17320"/>
              <a:gd name="T95" fmla="*/ 4302 h 4927"/>
              <a:gd name="T96" fmla="*/ 2562 w 17320"/>
              <a:gd name="T97" fmla="*/ 3633 h 4927"/>
              <a:gd name="T98" fmla="*/ 624 w 17320"/>
              <a:gd name="T99" fmla="*/ 1718 h 4927"/>
              <a:gd name="T100" fmla="*/ 624 w 17320"/>
              <a:gd name="T101" fmla="*/ 2649 h 4927"/>
              <a:gd name="T102" fmla="*/ 1567 w 17320"/>
              <a:gd name="T103" fmla="*/ 2649 h 49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7320" h="4927">
                <a:moveTo>
                  <a:pt x="3713" y="48"/>
                </a:moveTo>
                <a:cubicBezTo>
                  <a:pt x="4113" y="48"/>
                  <a:pt x="4113" y="48"/>
                  <a:pt x="4113" y="48"/>
                </a:cubicBezTo>
                <a:cubicBezTo>
                  <a:pt x="4113" y="2139"/>
                  <a:pt x="4113" y="2139"/>
                  <a:pt x="4113" y="2139"/>
                </a:cubicBezTo>
                <a:cubicBezTo>
                  <a:pt x="3713" y="2139"/>
                  <a:pt x="3713" y="2139"/>
                  <a:pt x="3713" y="2139"/>
                </a:cubicBezTo>
                <a:lnTo>
                  <a:pt x="3713" y="48"/>
                </a:lnTo>
                <a:close/>
                <a:moveTo>
                  <a:pt x="6797" y="0"/>
                </a:moveTo>
                <a:cubicBezTo>
                  <a:pt x="6553" y="0"/>
                  <a:pt x="6292" y="96"/>
                  <a:pt x="6128" y="353"/>
                </a:cubicBezTo>
                <a:cubicBezTo>
                  <a:pt x="6028" y="128"/>
                  <a:pt x="5832" y="0"/>
                  <a:pt x="5539" y="0"/>
                </a:cubicBezTo>
                <a:cubicBezTo>
                  <a:pt x="5315" y="0"/>
                  <a:pt x="5123" y="92"/>
                  <a:pt x="4975" y="288"/>
                </a:cubicBezTo>
                <a:cubicBezTo>
                  <a:pt x="4975" y="48"/>
                  <a:pt x="4975" y="48"/>
                  <a:pt x="4975" y="48"/>
                </a:cubicBezTo>
                <a:cubicBezTo>
                  <a:pt x="4574" y="48"/>
                  <a:pt x="4574" y="48"/>
                  <a:pt x="4574" y="48"/>
                </a:cubicBezTo>
                <a:cubicBezTo>
                  <a:pt x="4574" y="2139"/>
                  <a:pt x="4574" y="2139"/>
                  <a:pt x="4574" y="2139"/>
                </a:cubicBezTo>
                <a:cubicBezTo>
                  <a:pt x="4975" y="2139"/>
                  <a:pt x="4975" y="2139"/>
                  <a:pt x="4975" y="2139"/>
                </a:cubicBezTo>
                <a:cubicBezTo>
                  <a:pt x="4975" y="962"/>
                  <a:pt x="4975" y="962"/>
                  <a:pt x="4975" y="962"/>
                </a:cubicBezTo>
                <a:cubicBezTo>
                  <a:pt x="4975" y="597"/>
                  <a:pt x="5179" y="345"/>
                  <a:pt x="5459" y="345"/>
                </a:cubicBezTo>
                <a:cubicBezTo>
                  <a:pt x="5780" y="345"/>
                  <a:pt x="5832" y="585"/>
                  <a:pt x="5832" y="1022"/>
                </a:cubicBezTo>
                <a:cubicBezTo>
                  <a:pt x="5832" y="2139"/>
                  <a:pt x="5832" y="2139"/>
                  <a:pt x="5832" y="2139"/>
                </a:cubicBezTo>
                <a:cubicBezTo>
                  <a:pt x="6232" y="2139"/>
                  <a:pt x="6232" y="2139"/>
                  <a:pt x="6232" y="2139"/>
                </a:cubicBezTo>
                <a:cubicBezTo>
                  <a:pt x="6232" y="962"/>
                  <a:pt x="6232" y="962"/>
                  <a:pt x="6232" y="962"/>
                </a:cubicBezTo>
                <a:cubicBezTo>
                  <a:pt x="6232" y="597"/>
                  <a:pt x="6437" y="345"/>
                  <a:pt x="6717" y="345"/>
                </a:cubicBezTo>
                <a:cubicBezTo>
                  <a:pt x="7038" y="345"/>
                  <a:pt x="7090" y="585"/>
                  <a:pt x="7090" y="1022"/>
                </a:cubicBezTo>
                <a:cubicBezTo>
                  <a:pt x="7090" y="2139"/>
                  <a:pt x="7090" y="2139"/>
                  <a:pt x="7090" y="2139"/>
                </a:cubicBezTo>
                <a:cubicBezTo>
                  <a:pt x="7490" y="2139"/>
                  <a:pt x="7490" y="2139"/>
                  <a:pt x="7490" y="2139"/>
                </a:cubicBezTo>
                <a:cubicBezTo>
                  <a:pt x="7490" y="805"/>
                  <a:pt x="7490" y="805"/>
                  <a:pt x="7490" y="805"/>
                </a:cubicBezTo>
                <a:cubicBezTo>
                  <a:pt x="7490" y="305"/>
                  <a:pt x="7266" y="0"/>
                  <a:pt x="6797" y="0"/>
                </a:cubicBezTo>
                <a:moveTo>
                  <a:pt x="10150" y="0"/>
                </a:moveTo>
                <a:cubicBezTo>
                  <a:pt x="9906" y="0"/>
                  <a:pt x="9645" y="96"/>
                  <a:pt x="9481" y="353"/>
                </a:cubicBezTo>
                <a:cubicBezTo>
                  <a:pt x="9381" y="128"/>
                  <a:pt x="9185" y="0"/>
                  <a:pt x="8892" y="0"/>
                </a:cubicBezTo>
                <a:cubicBezTo>
                  <a:pt x="8668" y="0"/>
                  <a:pt x="8476" y="92"/>
                  <a:pt x="8328" y="288"/>
                </a:cubicBezTo>
                <a:cubicBezTo>
                  <a:pt x="8328" y="48"/>
                  <a:pt x="8328" y="48"/>
                  <a:pt x="8328" y="48"/>
                </a:cubicBezTo>
                <a:cubicBezTo>
                  <a:pt x="7927" y="48"/>
                  <a:pt x="7927" y="48"/>
                  <a:pt x="7927" y="48"/>
                </a:cubicBezTo>
                <a:cubicBezTo>
                  <a:pt x="7927" y="2139"/>
                  <a:pt x="7927" y="2139"/>
                  <a:pt x="7927" y="2139"/>
                </a:cubicBezTo>
                <a:cubicBezTo>
                  <a:pt x="8328" y="2139"/>
                  <a:pt x="8328" y="2139"/>
                  <a:pt x="8328" y="2139"/>
                </a:cubicBezTo>
                <a:cubicBezTo>
                  <a:pt x="8328" y="962"/>
                  <a:pt x="8328" y="962"/>
                  <a:pt x="8328" y="962"/>
                </a:cubicBezTo>
                <a:cubicBezTo>
                  <a:pt x="8328" y="597"/>
                  <a:pt x="8532" y="345"/>
                  <a:pt x="8812" y="345"/>
                </a:cubicBezTo>
                <a:cubicBezTo>
                  <a:pt x="9133" y="345"/>
                  <a:pt x="9185" y="585"/>
                  <a:pt x="9185" y="1022"/>
                </a:cubicBezTo>
                <a:cubicBezTo>
                  <a:pt x="9185" y="2139"/>
                  <a:pt x="9185" y="2139"/>
                  <a:pt x="9185" y="2139"/>
                </a:cubicBezTo>
                <a:cubicBezTo>
                  <a:pt x="9585" y="2139"/>
                  <a:pt x="9585" y="2139"/>
                  <a:pt x="9585" y="2139"/>
                </a:cubicBezTo>
                <a:cubicBezTo>
                  <a:pt x="9585" y="962"/>
                  <a:pt x="9585" y="962"/>
                  <a:pt x="9585" y="962"/>
                </a:cubicBezTo>
                <a:cubicBezTo>
                  <a:pt x="9585" y="597"/>
                  <a:pt x="9790" y="345"/>
                  <a:pt x="10070" y="345"/>
                </a:cubicBezTo>
                <a:cubicBezTo>
                  <a:pt x="10391" y="345"/>
                  <a:pt x="10443" y="585"/>
                  <a:pt x="10443" y="1022"/>
                </a:cubicBezTo>
                <a:cubicBezTo>
                  <a:pt x="10443" y="2139"/>
                  <a:pt x="10443" y="2139"/>
                  <a:pt x="10443" y="2139"/>
                </a:cubicBezTo>
                <a:cubicBezTo>
                  <a:pt x="10843" y="2139"/>
                  <a:pt x="10843" y="2139"/>
                  <a:pt x="10843" y="2139"/>
                </a:cubicBezTo>
                <a:cubicBezTo>
                  <a:pt x="10843" y="805"/>
                  <a:pt x="10843" y="805"/>
                  <a:pt x="10843" y="805"/>
                </a:cubicBezTo>
                <a:cubicBezTo>
                  <a:pt x="10843" y="305"/>
                  <a:pt x="10619" y="0"/>
                  <a:pt x="10150" y="0"/>
                </a:cubicBezTo>
                <a:moveTo>
                  <a:pt x="13191" y="1094"/>
                </a:moveTo>
                <a:cubicBezTo>
                  <a:pt x="13191" y="1735"/>
                  <a:pt x="12818" y="2187"/>
                  <a:pt x="12177" y="2187"/>
                </a:cubicBezTo>
                <a:cubicBezTo>
                  <a:pt x="11540" y="2187"/>
                  <a:pt x="11160" y="1719"/>
                  <a:pt x="11160" y="1094"/>
                </a:cubicBezTo>
                <a:cubicBezTo>
                  <a:pt x="11160" y="465"/>
                  <a:pt x="11548" y="0"/>
                  <a:pt x="12177" y="0"/>
                </a:cubicBezTo>
                <a:cubicBezTo>
                  <a:pt x="12794" y="0"/>
                  <a:pt x="13191" y="481"/>
                  <a:pt x="13191" y="1094"/>
                </a:cubicBezTo>
                <a:moveTo>
                  <a:pt x="12774" y="1086"/>
                </a:moveTo>
                <a:cubicBezTo>
                  <a:pt x="12774" y="617"/>
                  <a:pt x="12542" y="345"/>
                  <a:pt x="12177" y="345"/>
                </a:cubicBezTo>
                <a:cubicBezTo>
                  <a:pt x="11809" y="345"/>
                  <a:pt x="11576" y="617"/>
                  <a:pt x="11576" y="1086"/>
                </a:cubicBezTo>
                <a:cubicBezTo>
                  <a:pt x="11576" y="1571"/>
                  <a:pt x="11793" y="1847"/>
                  <a:pt x="12177" y="1847"/>
                </a:cubicBezTo>
                <a:cubicBezTo>
                  <a:pt x="12558" y="1847"/>
                  <a:pt x="12774" y="1571"/>
                  <a:pt x="12774" y="1086"/>
                </a:cubicBezTo>
                <a:moveTo>
                  <a:pt x="14545" y="0"/>
                </a:moveTo>
                <a:cubicBezTo>
                  <a:pt x="14308" y="0"/>
                  <a:pt x="14088" y="96"/>
                  <a:pt x="13932" y="321"/>
                </a:cubicBezTo>
                <a:cubicBezTo>
                  <a:pt x="13932" y="48"/>
                  <a:pt x="13932" y="48"/>
                  <a:pt x="13932" y="48"/>
                </a:cubicBezTo>
                <a:cubicBezTo>
                  <a:pt x="13531" y="48"/>
                  <a:pt x="13531" y="48"/>
                  <a:pt x="13531" y="48"/>
                </a:cubicBezTo>
                <a:cubicBezTo>
                  <a:pt x="13531" y="2139"/>
                  <a:pt x="13531" y="2139"/>
                  <a:pt x="13531" y="2139"/>
                </a:cubicBezTo>
                <a:cubicBezTo>
                  <a:pt x="13932" y="2139"/>
                  <a:pt x="13932" y="2139"/>
                  <a:pt x="13932" y="2139"/>
                </a:cubicBezTo>
                <a:cubicBezTo>
                  <a:pt x="13932" y="957"/>
                  <a:pt x="13932" y="957"/>
                  <a:pt x="13932" y="957"/>
                </a:cubicBezTo>
                <a:cubicBezTo>
                  <a:pt x="13932" y="597"/>
                  <a:pt x="14156" y="345"/>
                  <a:pt x="14456" y="345"/>
                </a:cubicBezTo>
                <a:cubicBezTo>
                  <a:pt x="14789" y="345"/>
                  <a:pt x="14865" y="577"/>
                  <a:pt x="14865" y="942"/>
                </a:cubicBezTo>
                <a:cubicBezTo>
                  <a:pt x="14865" y="2139"/>
                  <a:pt x="14865" y="2139"/>
                  <a:pt x="14865" y="2139"/>
                </a:cubicBezTo>
                <a:cubicBezTo>
                  <a:pt x="15266" y="2139"/>
                  <a:pt x="15266" y="2139"/>
                  <a:pt x="15266" y="2139"/>
                </a:cubicBezTo>
                <a:cubicBezTo>
                  <a:pt x="15266" y="805"/>
                  <a:pt x="15266" y="805"/>
                  <a:pt x="15266" y="805"/>
                </a:cubicBezTo>
                <a:cubicBezTo>
                  <a:pt x="15266" y="305"/>
                  <a:pt x="15013" y="0"/>
                  <a:pt x="14545" y="0"/>
                </a:cubicBezTo>
                <a:moveTo>
                  <a:pt x="16419" y="1851"/>
                </a:moveTo>
                <a:cubicBezTo>
                  <a:pt x="16143" y="1851"/>
                  <a:pt x="15902" y="1743"/>
                  <a:pt x="15742" y="1562"/>
                </a:cubicBezTo>
                <a:cubicBezTo>
                  <a:pt x="15482" y="1819"/>
                  <a:pt x="15482" y="1819"/>
                  <a:pt x="15482" y="1819"/>
                </a:cubicBezTo>
                <a:cubicBezTo>
                  <a:pt x="15686" y="2047"/>
                  <a:pt x="16011" y="2187"/>
                  <a:pt x="16427" y="2187"/>
                </a:cubicBezTo>
                <a:cubicBezTo>
                  <a:pt x="17008" y="2187"/>
                  <a:pt x="17320" y="1915"/>
                  <a:pt x="17320" y="1539"/>
                </a:cubicBezTo>
                <a:cubicBezTo>
                  <a:pt x="17320" y="1130"/>
                  <a:pt x="17048" y="978"/>
                  <a:pt x="16543" y="894"/>
                </a:cubicBezTo>
                <a:cubicBezTo>
                  <a:pt x="16139" y="829"/>
                  <a:pt x="16015" y="769"/>
                  <a:pt x="16015" y="597"/>
                </a:cubicBezTo>
                <a:cubicBezTo>
                  <a:pt x="16015" y="437"/>
                  <a:pt x="16163" y="333"/>
                  <a:pt x="16435" y="333"/>
                </a:cubicBezTo>
                <a:cubicBezTo>
                  <a:pt x="16676" y="333"/>
                  <a:pt x="16880" y="417"/>
                  <a:pt x="17036" y="565"/>
                </a:cubicBezTo>
                <a:cubicBezTo>
                  <a:pt x="17277" y="321"/>
                  <a:pt x="17277" y="321"/>
                  <a:pt x="17277" y="321"/>
                </a:cubicBezTo>
                <a:cubicBezTo>
                  <a:pt x="17084" y="128"/>
                  <a:pt x="16820" y="0"/>
                  <a:pt x="16435" y="0"/>
                </a:cubicBezTo>
                <a:cubicBezTo>
                  <a:pt x="15951" y="0"/>
                  <a:pt x="15614" y="232"/>
                  <a:pt x="15614" y="613"/>
                </a:cubicBezTo>
                <a:cubicBezTo>
                  <a:pt x="15614" y="946"/>
                  <a:pt x="15834" y="1146"/>
                  <a:pt x="16327" y="1222"/>
                </a:cubicBezTo>
                <a:cubicBezTo>
                  <a:pt x="16824" y="1298"/>
                  <a:pt x="16912" y="1386"/>
                  <a:pt x="16912" y="1558"/>
                </a:cubicBezTo>
                <a:cubicBezTo>
                  <a:pt x="16912" y="1731"/>
                  <a:pt x="16760" y="1851"/>
                  <a:pt x="16419" y="1851"/>
                </a:cubicBezTo>
                <a:moveTo>
                  <a:pt x="2562" y="894"/>
                </a:moveTo>
                <a:cubicBezTo>
                  <a:pt x="2157" y="829"/>
                  <a:pt x="2033" y="769"/>
                  <a:pt x="2033" y="597"/>
                </a:cubicBezTo>
                <a:cubicBezTo>
                  <a:pt x="2033" y="437"/>
                  <a:pt x="2181" y="333"/>
                  <a:pt x="2454" y="333"/>
                </a:cubicBezTo>
                <a:cubicBezTo>
                  <a:pt x="2694" y="333"/>
                  <a:pt x="2899" y="417"/>
                  <a:pt x="3055" y="565"/>
                </a:cubicBezTo>
                <a:cubicBezTo>
                  <a:pt x="3295" y="321"/>
                  <a:pt x="3295" y="321"/>
                  <a:pt x="3295" y="321"/>
                </a:cubicBezTo>
                <a:cubicBezTo>
                  <a:pt x="3103" y="128"/>
                  <a:pt x="2838" y="0"/>
                  <a:pt x="2454" y="0"/>
                </a:cubicBezTo>
                <a:cubicBezTo>
                  <a:pt x="1969" y="0"/>
                  <a:pt x="1633" y="232"/>
                  <a:pt x="1633" y="613"/>
                </a:cubicBezTo>
                <a:cubicBezTo>
                  <a:pt x="1633" y="946"/>
                  <a:pt x="1853" y="1146"/>
                  <a:pt x="2346" y="1222"/>
                </a:cubicBezTo>
                <a:cubicBezTo>
                  <a:pt x="2842" y="1298"/>
                  <a:pt x="2931" y="1386"/>
                  <a:pt x="2931" y="1558"/>
                </a:cubicBezTo>
                <a:cubicBezTo>
                  <a:pt x="2931" y="1731"/>
                  <a:pt x="2778" y="1851"/>
                  <a:pt x="2438" y="1851"/>
                </a:cubicBezTo>
                <a:cubicBezTo>
                  <a:pt x="2162" y="1851"/>
                  <a:pt x="1921" y="1743"/>
                  <a:pt x="1761" y="1562"/>
                </a:cubicBezTo>
                <a:cubicBezTo>
                  <a:pt x="1501" y="1819"/>
                  <a:pt x="1501" y="1819"/>
                  <a:pt x="1501" y="1819"/>
                </a:cubicBezTo>
                <a:cubicBezTo>
                  <a:pt x="1705" y="2047"/>
                  <a:pt x="2029" y="2187"/>
                  <a:pt x="2446" y="2187"/>
                </a:cubicBezTo>
                <a:cubicBezTo>
                  <a:pt x="3027" y="2187"/>
                  <a:pt x="3339" y="1915"/>
                  <a:pt x="3339" y="1539"/>
                </a:cubicBezTo>
                <a:cubicBezTo>
                  <a:pt x="3339" y="1130"/>
                  <a:pt x="3067" y="978"/>
                  <a:pt x="2562" y="894"/>
                </a:cubicBezTo>
                <a:moveTo>
                  <a:pt x="3713" y="4879"/>
                </a:moveTo>
                <a:cubicBezTo>
                  <a:pt x="4113" y="4879"/>
                  <a:pt x="4113" y="4879"/>
                  <a:pt x="4113" y="4879"/>
                </a:cubicBezTo>
                <a:cubicBezTo>
                  <a:pt x="4113" y="2788"/>
                  <a:pt x="4113" y="2788"/>
                  <a:pt x="4113" y="2788"/>
                </a:cubicBezTo>
                <a:cubicBezTo>
                  <a:pt x="3713" y="2788"/>
                  <a:pt x="3713" y="2788"/>
                  <a:pt x="3713" y="2788"/>
                </a:cubicBezTo>
                <a:lnTo>
                  <a:pt x="3713" y="4879"/>
                </a:lnTo>
                <a:close/>
                <a:moveTo>
                  <a:pt x="6797" y="2740"/>
                </a:moveTo>
                <a:cubicBezTo>
                  <a:pt x="6553" y="2740"/>
                  <a:pt x="6292" y="2836"/>
                  <a:pt x="6128" y="3092"/>
                </a:cubicBezTo>
                <a:cubicBezTo>
                  <a:pt x="6028" y="2868"/>
                  <a:pt x="5832" y="2740"/>
                  <a:pt x="5539" y="2740"/>
                </a:cubicBezTo>
                <a:cubicBezTo>
                  <a:pt x="5315" y="2740"/>
                  <a:pt x="5123" y="2832"/>
                  <a:pt x="4975" y="3028"/>
                </a:cubicBezTo>
                <a:cubicBezTo>
                  <a:pt x="4975" y="2788"/>
                  <a:pt x="4975" y="2788"/>
                  <a:pt x="4975" y="2788"/>
                </a:cubicBezTo>
                <a:cubicBezTo>
                  <a:pt x="4574" y="2788"/>
                  <a:pt x="4574" y="2788"/>
                  <a:pt x="4574" y="2788"/>
                </a:cubicBezTo>
                <a:cubicBezTo>
                  <a:pt x="4574" y="4879"/>
                  <a:pt x="4574" y="4879"/>
                  <a:pt x="4574" y="4879"/>
                </a:cubicBezTo>
                <a:cubicBezTo>
                  <a:pt x="4975" y="4879"/>
                  <a:pt x="4975" y="4879"/>
                  <a:pt x="4975" y="4879"/>
                </a:cubicBezTo>
                <a:cubicBezTo>
                  <a:pt x="4975" y="3701"/>
                  <a:pt x="4975" y="3701"/>
                  <a:pt x="4975" y="3701"/>
                </a:cubicBezTo>
                <a:cubicBezTo>
                  <a:pt x="4975" y="3336"/>
                  <a:pt x="5179" y="3084"/>
                  <a:pt x="5459" y="3084"/>
                </a:cubicBezTo>
                <a:cubicBezTo>
                  <a:pt x="5780" y="3084"/>
                  <a:pt x="5832" y="3325"/>
                  <a:pt x="5832" y="3761"/>
                </a:cubicBezTo>
                <a:cubicBezTo>
                  <a:pt x="5832" y="4879"/>
                  <a:pt x="5832" y="4879"/>
                  <a:pt x="5832" y="4879"/>
                </a:cubicBezTo>
                <a:cubicBezTo>
                  <a:pt x="6232" y="4879"/>
                  <a:pt x="6232" y="4879"/>
                  <a:pt x="6232" y="4879"/>
                </a:cubicBezTo>
                <a:cubicBezTo>
                  <a:pt x="6232" y="3701"/>
                  <a:pt x="6232" y="3701"/>
                  <a:pt x="6232" y="3701"/>
                </a:cubicBezTo>
                <a:cubicBezTo>
                  <a:pt x="6232" y="3336"/>
                  <a:pt x="6437" y="3084"/>
                  <a:pt x="6717" y="3084"/>
                </a:cubicBezTo>
                <a:cubicBezTo>
                  <a:pt x="7038" y="3084"/>
                  <a:pt x="7090" y="3325"/>
                  <a:pt x="7090" y="3761"/>
                </a:cubicBezTo>
                <a:cubicBezTo>
                  <a:pt x="7090" y="4879"/>
                  <a:pt x="7090" y="4879"/>
                  <a:pt x="7090" y="4879"/>
                </a:cubicBezTo>
                <a:cubicBezTo>
                  <a:pt x="7490" y="4879"/>
                  <a:pt x="7490" y="4879"/>
                  <a:pt x="7490" y="4879"/>
                </a:cubicBezTo>
                <a:cubicBezTo>
                  <a:pt x="7490" y="3545"/>
                  <a:pt x="7490" y="3545"/>
                  <a:pt x="7490" y="3545"/>
                </a:cubicBezTo>
                <a:cubicBezTo>
                  <a:pt x="7490" y="3044"/>
                  <a:pt x="7266" y="2740"/>
                  <a:pt x="6797" y="2740"/>
                </a:cubicBezTo>
                <a:moveTo>
                  <a:pt x="10150" y="2740"/>
                </a:moveTo>
                <a:cubicBezTo>
                  <a:pt x="9906" y="2740"/>
                  <a:pt x="9645" y="2836"/>
                  <a:pt x="9481" y="3092"/>
                </a:cubicBezTo>
                <a:cubicBezTo>
                  <a:pt x="9381" y="2868"/>
                  <a:pt x="9185" y="2740"/>
                  <a:pt x="8892" y="2740"/>
                </a:cubicBezTo>
                <a:cubicBezTo>
                  <a:pt x="8668" y="2740"/>
                  <a:pt x="8476" y="2832"/>
                  <a:pt x="8328" y="3028"/>
                </a:cubicBezTo>
                <a:cubicBezTo>
                  <a:pt x="8328" y="2788"/>
                  <a:pt x="8328" y="2788"/>
                  <a:pt x="8328" y="2788"/>
                </a:cubicBezTo>
                <a:cubicBezTo>
                  <a:pt x="7927" y="2788"/>
                  <a:pt x="7927" y="2788"/>
                  <a:pt x="7927" y="2788"/>
                </a:cubicBezTo>
                <a:cubicBezTo>
                  <a:pt x="7927" y="4879"/>
                  <a:pt x="7927" y="4879"/>
                  <a:pt x="7927" y="4879"/>
                </a:cubicBezTo>
                <a:cubicBezTo>
                  <a:pt x="8328" y="4879"/>
                  <a:pt x="8328" y="4879"/>
                  <a:pt x="8328" y="4879"/>
                </a:cubicBezTo>
                <a:cubicBezTo>
                  <a:pt x="8328" y="3701"/>
                  <a:pt x="8328" y="3701"/>
                  <a:pt x="8328" y="3701"/>
                </a:cubicBezTo>
                <a:cubicBezTo>
                  <a:pt x="8328" y="3336"/>
                  <a:pt x="8532" y="3084"/>
                  <a:pt x="8812" y="3084"/>
                </a:cubicBezTo>
                <a:cubicBezTo>
                  <a:pt x="9133" y="3084"/>
                  <a:pt x="9185" y="3325"/>
                  <a:pt x="9185" y="3761"/>
                </a:cubicBezTo>
                <a:cubicBezTo>
                  <a:pt x="9185" y="4879"/>
                  <a:pt x="9185" y="4879"/>
                  <a:pt x="9185" y="4879"/>
                </a:cubicBezTo>
                <a:cubicBezTo>
                  <a:pt x="9585" y="4879"/>
                  <a:pt x="9585" y="4879"/>
                  <a:pt x="9585" y="4879"/>
                </a:cubicBezTo>
                <a:cubicBezTo>
                  <a:pt x="9585" y="3701"/>
                  <a:pt x="9585" y="3701"/>
                  <a:pt x="9585" y="3701"/>
                </a:cubicBezTo>
                <a:cubicBezTo>
                  <a:pt x="9585" y="3336"/>
                  <a:pt x="9790" y="3084"/>
                  <a:pt x="10070" y="3084"/>
                </a:cubicBezTo>
                <a:cubicBezTo>
                  <a:pt x="10391" y="3084"/>
                  <a:pt x="10443" y="3325"/>
                  <a:pt x="10443" y="3761"/>
                </a:cubicBezTo>
                <a:cubicBezTo>
                  <a:pt x="10443" y="4879"/>
                  <a:pt x="10443" y="4879"/>
                  <a:pt x="10443" y="4879"/>
                </a:cubicBezTo>
                <a:cubicBezTo>
                  <a:pt x="10843" y="4879"/>
                  <a:pt x="10843" y="4879"/>
                  <a:pt x="10843" y="4879"/>
                </a:cubicBezTo>
                <a:cubicBezTo>
                  <a:pt x="10843" y="3545"/>
                  <a:pt x="10843" y="3545"/>
                  <a:pt x="10843" y="3545"/>
                </a:cubicBezTo>
                <a:cubicBezTo>
                  <a:pt x="10843" y="3044"/>
                  <a:pt x="10619" y="2740"/>
                  <a:pt x="10150" y="2740"/>
                </a:cubicBezTo>
                <a:moveTo>
                  <a:pt x="13191" y="3833"/>
                </a:moveTo>
                <a:cubicBezTo>
                  <a:pt x="13191" y="4474"/>
                  <a:pt x="12818" y="4927"/>
                  <a:pt x="12177" y="4927"/>
                </a:cubicBezTo>
                <a:cubicBezTo>
                  <a:pt x="11540" y="4927"/>
                  <a:pt x="11160" y="4458"/>
                  <a:pt x="11160" y="3833"/>
                </a:cubicBezTo>
                <a:cubicBezTo>
                  <a:pt x="11160" y="3204"/>
                  <a:pt x="11548" y="2740"/>
                  <a:pt x="12177" y="2740"/>
                </a:cubicBezTo>
                <a:cubicBezTo>
                  <a:pt x="12794" y="2740"/>
                  <a:pt x="13191" y="3220"/>
                  <a:pt x="13191" y="3833"/>
                </a:cubicBezTo>
                <a:moveTo>
                  <a:pt x="12774" y="3825"/>
                </a:moveTo>
                <a:cubicBezTo>
                  <a:pt x="12774" y="3356"/>
                  <a:pt x="12542" y="3084"/>
                  <a:pt x="12177" y="3084"/>
                </a:cubicBezTo>
                <a:cubicBezTo>
                  <a:pt x="11809" y="3084"/>
                  <a:pt x="11576" y="3356"/>
                  <a:pt x="11576" y="3825"/>
                </a:cubicBezTo>
                <a:cubicBezTo>
                  <a:pt x="11576" y="4310"/>
                  <a:pt x="11793" y="4586"/>
                  <a:pt x="12177" y="4586"/>
                </a:cubicBezTo>
                <a:cubicBezTo>
                  <a:pt x="12558" y="4586"/>
                  <a:pt x="12774" y="4310"/>
                  <a:pt x="12774" y="3825"/>
                </a:cubicBezTo>
                <a:moveTo>
                  <a:pt x="14545" y="2740"/>
                </a:moveTo>
                <a:cubicBezTo>
                  <a:pt x="14308" y="2740"/>
                  <a:pt x="14088" y="2836"/>
                  <a:pt x="13932" y="3060"/>
                </a:cubicBezTo>
                <a:cubicBezTo>
                  <a:pt x="13932" y="2788"/>
                  <a:pt x="13932" y="2788"/>
                  <a:pt x="13932" y="2788"/>
                </a:cubicBezTo>
                <a:cubicBezTo>
                  <a:pt x="13531" y="2788"/>
                  <a:pt x="13531" y="2788"/>
                  <a:pt x="13531" y="2788"/>
                </a:cubicBezTo>
                <a:cubicBezTo>
                  <a:pt x="13531" y="4879"/>
                  <a:pt x="13531" y="4879"/>
                  <a:pt x="13531" y="4879"/>
                </a:cubicBezTo>
                <a:cubicBezTo>
                  <a:pt x="13932" y="4879"/>
                  <a:pt x="13932" y="4879"/>
                  <a:pt x="13932" y="4879"/>
                </a:cubicBezTo>
                <a:cubicBezTo>
                  <a:pt x="13932" y="3697"/>
                  <a:pt x="13932" y="3697"/>
                  <a:pt x="13932" y="3697"/>
                </a:cubicBezTo>
                <a:cubicBezTo>
                  <a:pt x="13932" y="3336"/>
                  <a:pt x="14156" y="3084"/>
                  <a:pt x="14456" y="3084"/>
                </a:cubicBezTo>
                <a:cubicBezTo>
                  <a:pt x="14789" y="3084"/>
                  <a:pt x="14865" y="3317"/>
                  <a:pt x="14865" y="3681"/>
                </a:cubicBezTo>
                <a:cubicBezTo>
                  <a:pt x="14865" y="4879"/>
                  <a:pt x="14865" y="4879"/>
                  <a:pt x="14865" y="4879"/>
                </a:cubicBezTo>
                <a:cubicBezTo>
                  <a:pt x="15266" y="4879"/>
                  <a:pt x="15266" y="4879"/>
                  <a:pt x="15266" y="4879"/>
                </a:cubicBezTo>
                <a:cubicBezTo>
                  <a:pt x="15266" y="3545"/>
                  <a:pt x="15266" y="3545"/>
                  <a:pt x="15266" y="3545"/>
                </a:cubicBezTo>
                <a:cubicBezTo>
                  <a:pt x="15266" y="3044"/>
                  <a:pt x="15013" y="2740"/>
                  <a:pt x="14545" y="2740"/>
                </a:cubicBezTo>
                <a:moveTo>
                  <a:pt x="16543" y="3633"/>
                </a:moveTo>
                <a:cubicBezTo>
                  <a:pt x="16139" y="3569"/>
                  <a:pt x="16015" y="3509"/>
                  <a:pt x="16015" y="3336"/>
                </a:cubicBezTo>
                <a:cubicBezTo>
                  <a:pt x="16015" y="3176"/>
                  <a:pt x="16163" y="3072"/>
                  <a:pt x="16435" y="3072"/>
                </a:cubicBezTo>
                <a:cubicBezTo>
                  <a:pt x="16676" y="3072"/>
                  <a:pt x="16880" y="3156"/>
                  <a:pt x="17036" y="3305"/>
                </a:cubicBezTo>
                <a:cubicBezTo>
                  <a:pt x="17277" y="3060"/>
                  <a:pt x="17277" y="3060"/>
                  <a:pt x="17277" y="3060"/>
                </a:cubicBezTo>
                <a:cubicBezTo>
                  <a:pt x="17084" y="2868"/>
                  <a:pt x="16820" y="2740"/>
                  <a:pt x="16435" y="2740"/>
                </a:cubicBezTo>
                <a:cubicBezTo>
                  <a:pt x="15951" y="2740"/>
                  <a:pt x="15614" y="2972"/>
                  <a:pt x="15614" y="3352"/>
                </a:cubicBezTo>
                <a:cubicBezTo>
                  <a:pt x="15614" y="3685"/>
                  <a:pt x="15834" y="3885"/>
                  <a:pt x="16327" y="3961"/>
                </a:cubicBezTo>
                <a:cubicBezTo>
                  <a:pt x="16824" y="4037"/>
                  <a:pt x="16912" y="4126"/>
                  <a:pt x="16912" y="4298"/>
                </a:cubicBezTo>
                <a:cubicBezTo>
                  <a:pt x="16912" y="4470"/>
                  <a:pt x="16760" y="4590"/>
                  <a:pt x="16419" y="4590"/>
                </a:cubicBezTo>
                <a:cubicBezTo>
                  <a:pt x="16143" y="4590"/>
                  <a:pt x="15902" y="4482"/>
                  <a:pt x="15742" y="4302"/>
                </a:cubicBezTo>
                <a:cubicBezTo>
                  <a:pt x="15482" y="4558"/>
                  <a:pt x="15482" y="4558"/>
                  <a:pt x="15482" y="4558"/>
                </a:cubicBezTo>
                <a:cubicBezTo>
                  <a:pt x="15686" y="4787"/>
                  <a:pt x="16011" y="4927"/>
                  <a:pt x="16427" y="4927"/>
                </a:cubicBezTo>
                <a:cubicBezTo>
                  <a:pt x="17008" y="4927"/>
                  <a:pt x="17320" y="4654"/>
                  <a:pt x="17320" y="4278"/>
                </a:cubicBezTo>
                <a:cubicBezTo>
                  <a:pt x="17320" y="3869"/>
                  <a:pt x="17048" y="3717"/>
                  <a:pt x="16543" y="3633"/>
                </a:cubicBezTo>
                <a:moveTo>
                  <a:pt x="2562" y="3633"/>
                </a:moveTo>
                <a:cubicBezTo>
                  <a:pt x="2157" y="3569"/>
                  <a:pt x="2033" y="3509"/>
                  <a:pt x="2033" y="3336"/>
                </a:cubicBezTo>
                <a:cubicBezTo>
                  <a:pt x="2033" y="3176"/>
                  <a:pt x="2181" y="3072"/>
                  <a:pt x="2454" y="3072"/>
                </a:cubicBezTo>
                <a:cubicBezTo>
                  <a:pt x="2694" y="3072"/>
                  <a:pt x="2899" y="3156"/>
                  <a:pt x="3055" y="3305"/>
                </a:cubicBezTo>
                <a:cubicBezTo>
                  <a:pt x="3295" y="3060"/>
                  <a:pt x="3295" y="3060"/>
                  <a:pt x="3295" y="3060"/>
                </a:cubicBezTo>
                <a:cubicBezTo>
                  <a:pt x="3103" y="2868"/>
                  <a:pt x="2838" y="2740"/>
                  <a:pt x="2454" y="2740"/>
                </a:cubicBezTo>
                <a:cubicBezTo>
                  <a:pt x="1969" y="2740"/>
                  <a:pt x="1633" y="2972"/>
                  <a:pt x="1633" y="3352"/>
                </a:cubicBezTo>
                <a:cubicBezTo>
                  <a:pt x="1633" y="3685"/>
                  <a:pt x="1853" y="3885"/>
                  <a:pt x="2346" y="3961"/>
                </a:cubicBezTo>
                <a:cubicBezTo>
                  <a:pt x="2842" y="4037"/>
                  <a:pt x="2931" y="4126"/>
                  <a:pt x="2931" y="4298"/>
                </a:cubicBezTo>
                <a:cubicBezTo>
                  <a:pt x="2931" y="4470"/>
                  <a:pt x="2778" y="4590"/>
                  <a:pt x="2438" y="4590"/>
                </a:cubicBezTo>
                <a:cubicBezTo>
                  <a:pt x="2162" y="4590"/>
                  <a:pt x="1921" y="4482"/>
                  <a:pt x="1761" y="4302"/>
                </a:cubicBezTo>
                <a:cubicBezTo>
                  <a:pt x="1501" y="4558"/>
                  <a:pt x="1501" y="4558"/>
                  <a:pt x="1501" y="4558"/>
                </a:cubicBezTo>
                <a:cubicBezTo>
                  <a:pt x="1705" y="4787"/>
                  <a:pt x="2029" y="4927"/>
                  <a:pt x="2446" y="4927"/>
                </a:cubicBezTo>
                <a:cubicBezTo>
                  <a:pt x="3027" y="4927"/>
                  <a:pt x="3339" y="4654"/>
                  <a:pt x="3339" y="4278"/>
                </a:cubicBezTo>
                <a:cubicBezTo>
                  <a:pt x="3339" y="3869"/>
                  <a:pt x="3067" y="3717"/>
                  <a:pt x="2562" y="3633"/>
                </a:cubicBezTo>
                <a:moveTo>
                  <a:pt x="1567" y="2357"/>
                </a:moveTo>
                <a:cubicBezTo>
                  <a:pt x="943" y="2357"/>
                  <a:pt x="943" y="2357"/>
                  <a:pt x="943" y="2357"/>
                </a:cubicBezTo>
                <a:cubicBezTo>
                  <a:pt x="943" y="1718"/>
                  <a:pt x="943" y="1718"/>
                  <a:pt x="943" y="1718"/>
                </a:cubicBezTo>
                <a:cubicBezTo>
                  <a:pt x="624" y="1718"/>
                  <a:pt x="624" y="1718"/>
                  <a:pt x="624" y="1718"/>
                </a:cubicBezTo>
                <a:cubicBezTo>
                  <a:pt x="624" y="2357"/>
                  <a:pt x="624" y="2357"/>
                  <a:pt x="624" y="2357"/>
                </a:cubicBezTo>
                <a:cubicBezTo>
                  <a:pt x="0" y="2357"/>
                  <a:pt x="0" y="2357"/>
                  <a:pt x="0" y="2357"/>
                </a:cubicBezTo>
                <a:cubicBezTo>
                  <a:pt x="0" y="2649"/>
                  <a:pt x="0" y="2649"/>
                  <a:pt x="0" y="2649"/>
                </a:cubicBezTo>
                <a:cubicBezTo>
                  <a:pt x="624" y="2649"/>
                  <a:pt x="624" y="2649"/>
                  <a:pt x="624" y="2649"/>
                </a:cubicBezTo>
                <a:cubicBezTo>
                  <a:pt x="624" y="3289"/>
                  <a:pt x="624" y="3289"/>
                  <a:pt x="624" y="3289"/>
                </a:cubicBezTo>
                <a:cubicBezTo>
                  <a:pt x="943" y="3289"/>
                  <a:pt x="943" y="3289"/>
                  <a:pt x="943" y="3289"/>
                </a:cubicBezTo>
                <a:cubicBezTo>
                  <a:pt x="943" y="2649"/>
                  <a:pt x="943" y="2649"/>
                  <a:pt x="943" y="2649"/>
                </a:cubicBezTo>
                <a:cubicBezTo>
                  <a:pt x="1567" y="2649"/>
                  <a:pt x="1567" y="2649"/>
                  <a:pt x="1567" y="2649"/>
                </a:cubicBezTo>
                <a:lnTo>
                  <a:pt x="1567" y="235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lvl1pPr>
              <a:defRPr/>
            </a:lvl1pPr>
          </a:lstStyle>
          <a:p>
            <a:r>
              <a:rPr lang="en-GB"/>
              <a:t> </a:t>
            </a:r>
          </a:p>
        </p:txBody>
      </p:sp>
    </p:spTree>
    <p:extLst>
      <p:ext uri="{BB962C8B-B14F-4D97-AF65-F5344CB8AC3E}">
        <p14:creationId xmlns:p14="http://schemas.microsoft.com/office/powerpoint/2010/main" val="180310704"/>
      </p:ext>
    </p:extLst>
  </p:cSld>
  <p:clrMapOvr>
    <a:masterClrMapping/>
  </p:clrMapOvr>
</p:sldLayout>
</file>

<file path=ppt/slideLayouts/slideLayout77.xml><?xml version="1.0" encoding="utf-8"?>
<p:sldLayout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showMasterSp="0" preserve="1" userDrawn="1">
  <p:cSld name="Title Slide Image Whit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A1EC5-05E1-47D8-9B38-0DF17C155449}"/>
              </a:ext>
            </a:extLst>
          </p:cNvPr>
          <p:cNvSpPr>
            <a:spLocks noGrp="1"/>
          </p:cNvSpPr>
          <p:nvPr>
            <p:ph type="ctrTitle"/>
          </p:nvPr>
        </p:nvSpPr>
        <p:spPr>
          <a:xfrm>
            <a:off x="450851" y="979200"/>
            <a:ext cx="4716000" cy="496799"/>
          </a:xfrm>
        </p:spPr>
        <p:txBody>
          <a:bodyPr anchor="t"/>
          <a:lstStyle>
            <a:lvl1pPr algn="l">
              <a:defRPr sz="3900">
                <a:solidFill>
                  <a:schemeClr val="bg2"/>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35C1377C-01A0-4EFA-A492-89F99AAF0D18}"/>
              </a:ext>
            </a:extLst>
          </p:cNvPr>
          <p:cNvSpPr>
            <a:spLocks noGrp="1"/>
          </p:cNvSpPr>
          <p:nvPr>
            <p:ph type="subTitle" idx="1"/>
          </p:nvPr>
        </p:nvSpPr>
        <p:spPr>
          <a:xfrm>
            <a:off x="450851" y="1509620"/>
            <a:ext cx="4716000" cy="742765"/>
          </a:xfrm>
        </p:spPr>
        <p:txBody>
          <a:bodyPr/>
          <a:lstStyle>
            <a:lvl1pPr marL="0" indent="0" algn="l">
              <a:lnSpc>
                <a:spcPct val="90000"/>
              </a:lnSpc>
              <a:buNone/>
              <a:defRPr sz="39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pic>
        <p:nvPicPr>
          <p:cNvPr id="8" name="Picture 7">
            <a:extLst>
              <a:ext uri="{FF2B5EF4-FFF2-40B4-BE49-F238E27FC236}">
                <a16:creationId xmlns:a16="http://schemas.microsoft.com/office/drawing/2014/main" id="{88CD70F3-6EAA-4FF3-9BCF-D19C521E8CFD}"/>
              </a:ext>
            </a:extLst>
          </p:cNvPr>
          <p:cNvPicPr>
            <a:picLocks noChangeAspect="1"/>
          </p:cNvPicPr>
          <p:nvPr userDrawn="1"/>
        </p:nvPicPr>
        <p:blipFill>
          <a:blip r:embed="rId2"/>
          <a:srcRect/>
          <a:stretch>
            <a:fillRect/>
          </a:stretch>
        </p:blipFill>
        <p:spPr>
          <a:xfrm>
            <a:off x="10598148" y="452438"/>
            <a:ext cx="1143002" cy="326137"/>
          </a:xfrm>
          <a:prstGeom prst="rect">
            <a:avLst/>
          </a:prstGeom>
        </p:spPr>
      </p:pic>
      <p:sp>
        <p:nvSpPr>
          <p:cNvPr id="11" name="Text Placeholder 10">
            <a:extLst>
              <a:ext uri="{FF2B5EF4-FFF2-40B4-BE49-F238E27FC236}">
                <a16:creationId xmlns:a16="http://schemas.microsoft.com/office/drawing/2014/main" id="{9B6AEE67-E428-48C5-AEB7-0EB3459E5CD7}"/>
              </a:ext>
            </a:extLst>
          </p:cNvPr>
          <p:cNvSpPr>
            <a:spLocks noGrp="1"/>
          </p:cNvSpPr>
          <p:nvPr>
            <p:ph type="body" sz="quarter" idx="10" hasCustomPrompt="1"/>
          </p:nvPr>
        </p:nvSpPr>
        <p:spPr>
          <a:xfrm>
            <a:off x="449263" y="4968000"/>
            <a:ext cx="4716000" cy="800975"/>
          </a:xfrm>
        </p:spPr>
        <p:txBody>
          <a:bodyPr/>
          <a:lstStyle>
            <a:lvl1pPr>
              <a:lnSpc>
                <a:spcPct val="100000"/>
              </a:lnSpc>
              <a:defRPr>
                <a:solidFill>
                  <a:schemeClr val="bg2"/>
                </a:solidFill>
                <a:latin typeface="+mj-lt"/>
              </a:defRPr>
            </a:lvl1pPr>
            <a:lvl2pPr>
              <a:lnSpc>
                <a:spcPct val="100000"/>
              </a:lnSpc>
              <a:defRPr>
                <a:solidFill>
                  <a:schemeClr val="tx1"/>
                </a:solidFill>
                <a:latin typeface="+mn-lt"/>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Location/Conference</a:t>
            </a:r>
          </a:p>
          <a:p>
            <a:pPr lvl="1"/>
            <a:r>
              <a:rPr lang="en-US"/>
              <a:t>Date Month Year</a:t>
            </a:r>
            <a:endParaRPr lang="en-GB"/>
          </a:p>
        </p:txBody>
      </p:sp>
      <p:sp>
        <p:nvSpPr>
          <p:cNvPr id="5" name="Picture Placeholder 4">
            <a:extLst>
              <a:ext uri="{FF2B5EF4-FFF2-40B4-BE49-F238E27FC236}">
                <a16:creationId xmlns:a16="http://schemas.microsoft.com/office/drawing/2014/main" id="{E954ECBB-89E1-4E3E-A4E5-4A894BA3429A}"/>
              </a:ext>
            </a:extLst>
          </p:cNvPr>
          <p:cNvSpPr>
            <a:spLocks noGrp="1"/>
          </p:cNvSpPr>
          <p:nvPr>
            <p:ph type="pic" sz="quarter" idx="11"/>
          </p:nvPr>
        </p:nvSpPr>
        <p:spPr>
          <a:xfrm>
            <a:off x="5382153" y="0"/>
            <a:ext cx="6809848" cy="6858000"/>
          </a:xfrm>
          <a:solidFill>
            <a:schemeClr val="bg1">
              <a:lumMod val="85000"/>
            </a:schemeClr>
          </a:solidFill>
        </p:spPr>
        <p:txBody>
          <a:bodyPr/>
          <a:lstStyle/>
          <a:p>
            <a:endParaRPr lang="en-GB"/>
          </a:p>
        </p:txBody>
      </p:sp>
      <p:sp>
        <p:nvSpPr>
          <p:cNvPr id="10" name="Freeform 5">
            <a:extLst>
              <a:ext uri="{FF2B5EF4-FFF2-40B4-BE49-F238E27FC236}">
                <a16:creationId xmlns:a16="http://schemas.microsoft.com/office/drawing/2014/main" id="{A74C1337-3C07-498F-91AA-FCEDFFDDA91D}"/>
              </a:ext>
            </a:extLst>
          </p:cNvPr>
          <p:cNvSpPr>
            <a:spLocks noGrp="1" noEditPoints="1"/>
          </p:cNvSpPr>
          <p:nvPr>
            <p:ph type="pic" sz="quarter" idx="12" hasCustomPrompt="1"/>
          </p:nvPr>
        </p:nvSpPr>
        <p:spPr>
          <a:xfrm>
            <a:off x="10598148" y="452438"/>
            <a:ext cx="1144588" cy="327025"/>
          </a:xfrm>
          <a:custGeom>
            <a:avLst/>
            <a:gdLst>
              <a:gd name="T0" fmla="*/ 3713 w 17320"/>
              <a:gd name="T1" fmla="*/ 2139 h 4927"/>
              <a:gd name="T2" fmla="*/ 5539 w 17320"/>
              <a:gd name="T3" fmla="*/ 0 h 4927"/>
              <a:gd name="T4" fmla="*/ 4574 w 17320"/>
              <a:gd name="T5" fmla="*/ 2139 h 4927"/>
              <a:gd name="T6" fmla="*/ 5832 w 17320"/>
              <a:gd name="T7" fmla="*/ 1022 h 4927"/>
              <a:gd name="T8" fmla="*/ 6717 w 17320"/>
              <a:gd name="T9" fmla="*/ 345 h 4927"/>
              <a:gd name="T10" fmla="*/ 7490 w 17320"/>
              <a:gd name="T11" fmla="*/ 805 h 4927"/>
              <a:gd name="T12" fmla="*/ 8892 w 17320"/>
              <a:gd name="T13" fmla="*/ 0 h 4927"/>
              <a:gd name="T14" fmla="*/ 7927 w 17320"/>
              <a:gd name="T15" fmla="*/ 2139 h 4927"/>
              <a:gd name="T16" fmla="*/ 9185 w 17320"/>
              <a:gd name="T17" fmla="*/ 1022 h 4927"/>
              <a:gd name="T18" fmla="*/ 10070 w 17320"/>
              <a:gd name="T19" fmla="*/ 345 h 4927"/>
              <a:gd name="T20" fmla="*/ 10843 w 17320"/>
              <a:gd name="T21" fmla="*/ 805 h 4927"/>
              <a:gd name="T22" fmla="*/ 11160 w 17320"/>
              <a:gd name="T23" fmla="*/ 1094 h 4927"/>
              <a:gd name="T24" fmla="*/ 12177 w 17320"/>
              <a:gd name="T25" fmla="*/ 345 h 4927"/>
              <a:gd name="T26" fmla="*/ 14545 w 17320"/>
              <a:gd name="T27" fmla="*/ 0 h 4927"/>
              <a:gd name="T28" fmla="*/ 13531 w 17320"/>
              <a:gd name="T29" fmla="*/ 2139 h 4927"/>
              <a:gd name="T30" fmla="*/ 14865 w 17320"/>
              <a:gd name="T31" fmla="*/ 942 h 4927"/>
              <a:gd name="T32" fmla="*/ 14545 w 17320"/>
              <a:gd name="T33" fmla="*/ 0 h 4927"/>
              <a:gd name="T34" fmla="*/ 16427 w 17320"/>
              <a:gd name="T35" fmla="*/ 2187 h 4927"/>
              <a:gd name="T36" fmla="*/ 16435 w 17320"/>
              <a:gd name="T37" fmla="*/ 333 h 4927"/>
              <a:gd name="T38" fmla="*/ 15614 w 17320"/>
              <a:gd name="T39" fmla="*/ 613 h 4927"/>
              <a:gd name="T40" fmla="*/ 2562 w 17320"/>
              <a:gd name="T41" fmla="*/ 894 h 4927"/>
              <a:gd name="T42" fmla="*/ 3295 w 17320"/>
              <a:gd name="T43" fmla="*/ 321 h 4927"/>
              <a:gd name="T44" fmla="*/ 2931 w 17320"/>
              <a:gd name="T45" fmla="*/ 1558 h 4927"/>
              <a:gd name="T46" fmla="*/ 2446 w 17320"/>
              <a:gd name="T47" fmla="*/ 2187 h 4927"/>
              <a:gd name="T48" fmla="*/ 4113 w 17320"/>
              <a:gd name="T49" fmla="*/ 4879 h 4927"/>
              <a:gd name="T50" fmla="*/ 6797 w 17320"/>
              <a:gd name="T51" fmla="*/ 2740 h 4927"/>
              <a:gd name="T52" fmla="*/ 4975 w 17320"/>
              <a:gd name="T53" fmla="*/ 2788 h 4927"/>
              <a:gd name="T54" fmla="*/ 4975 w 17320"/>
              <a:gd name="T55" fmla="*/ 3701 h 4927"/>
              <a:gd name="T56" fmla="*/ 6232 w 17320"/>
              <a:gd name="T57" fmla="*/ 4879 h 4927"/>
              <a:gd name="T58" fmla="*/ 7090 w 17320"/>
              <a:gd name="T59" fmla="*/ 4879 h 4927"/>
              <a:gd name="T60" fmla="*/ 10150 w 17320"/>
              <a:gd name="T61" fmla="*/ 2740 h 4927"/>
              <a:gd name="T62" fmla="*/ 8328 w 17320"/>
              <a:gd name="T63" fmla="*/ 2788 h 4927"/>
              <a:gd name="T64" fmla="*/ 8328 w 17320"/>
              <a:gd name="T65" fmla="*/ 3701 h 4927"/>
              <a:gd name="T66" fmla="*/ 9585 w 17320"/>
              <a:gd name="T67" fmla="*/ 4879 h 4927"/>
              <a:gd name="T68" fmla="*/ 10443 w 17320"/>
              <a:gd name="T69" fmla="*/ 4879 h 4927"/>
              <a:gd name="T70" fmla="*/ 13191 w 17320"/>
              <a:gd name="T71" fmla="*/ 3833 h 4927"/>
              <a:gd name="T72" fmla="*/ 13191 w 17320"/>
              <a:gd name="T73" fmla="*/ 3833 h 4927"/>
              <a:gd name="T74" fmla="*/ 12177 w 17320"/>
              <a:gd name="T75" fmla="*/ 4586 h 4927"/>
              <a:gd name="T76" fmla="*/ 13932 w 17320"/>
              <a:gd name="T77" fmla="*/ 2788 h 4927"/>
              <a:gd name="T78" fmla="*/ 13932 w 17320"/>
              <a:gd name="T79" fmla="*/ 3697 h 4927"/>
              <a:gd name="T80" fmla="*/ 15266 w 17320"/>
              <a:gd name="T81" fmla="*/ 4879 h 4927"/>
              <a:gd name="T82" fmla="*/ 16015 w 17320"/>
              <a:gd name="T83" fmla="*/ 3336 h 4927"/>
              <a:gd name="T84" fmla="*/ 16435 w 17320"/>
              <a:gd name="T85" fmla="*/ 2740 h 4927"/>
              <a:gd name="T86" fmla="*/ 16419 w 17320"/>
              <a:gd name="T87" fmla="*/ 4590 h 4927"/>
              <a:gd name="T88" fmla="*/ 17320 w 17320"/>
              <a:gd name="T89" fmla="*/ 4278 h 4927"/>
              <a:gd name="T90" fmla="*/ 2454 w 17320"/>
              <a:gd name="T91" fmla="*/ 3072 h 4927"/>
              <a:gd name="T92" fmla="*/ 1633 w 17320"/>
              <a:gd name="T93" fmla="*/ 3352 h 4927"/>
              <a:gd name="T94" fmla="*/ 1761 w 17320"/>
              <a:gd name="T95" fmla="*/ 4302 h 4927"/>
              <a:gd name="T96" fmla="*/ 2562 w 17320"/>
              <a:gd name="T97" fmla="*/ 3633 h 4927"/>
              <a:gd name="T98" fmla="*/ 624 w 17320"/>
              <a:gd name="T99" fmla="*/ 1718 h 4927"/>
              <a:gd name="T100" fmla="*/ 624 w 17320"/>
              <a:gd name="T101" fmla="*/ 2649 h 4927"/>
              <a:gd name="T102" fmla="*/ 1567 w 17320"/>
              <a:gd name="T103" fmla="*/ 2649 h 49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7320" h="4927">
                <a:moveTo>
                  <a:pt x="3713" y="48"/>
                </a:moveTo>
                <a:cubicBezTo>
                  <a:pt x="4113" y="48"/>
                  <a:pt x="4113" y="48"/>
                  <a:pt x="4113" y="48"/>
                </a:cubicBezTo>
                <a:cubicBezTo>
                  <a:pt x="4113" y="2139"/>
                  <a:pt x="4113" y="2139"/>
                  <a:pt x="4113" y="2139"/>
                </a:cubicBezTo>
                <a:cubicBezTo>
                  <a:pt x="3713" y="2139"/>
                  <a:pt x="3713" y="2139"/>
                  <a:pt x="3713" y="2139"/>
                </a:cubicBezTo>
                <a:lnTo>
                  <a:pt x="3713" y="48"/>
                </a:lnTo>
                <a:close/>
                <a:moveTo>
                  <a:pt x="6797" y="0"/>
                </a:moveTo>
                <a:cubicBezTo>
                  <a:pt x="6553" y="0"/>
                  <a:pt x="6292" y="96"/>
                  <a:pt x="6128" y="353"/>
                </a:cubicBezTo>
                <a:cubicBezTo>
                  <a:pt x="6028" y="128"/>
                  <a:pt x="5832" y="0"/>
                  <a:pt x="5539" y="0"/>
                </a:cubicBezTo>
                <a:cubicBezTo>
                  <a:pt x="5315" y="0"/>
                  <a:pt x="5123" y="92"/>
                  <a:pt x="4975" y="288"/>
                </a:cubicBezTo>
                <a:cubicBezTo>
                  <a:pt x="4975" y="48"/>
                  <a:pt x="4975" y="48"/>
                  <a:pt x="4975" y="48"/>
                </a:cubicBezTo>
                <a:cubicBezTo>
                  <a:pt x="4574" y="48"/>
                  <a:pt x="4574" y="48"/>
                  <a:pt x="4574" y="48"/>
                </a:cubicBezTo>
                <a:cubicBezTo>
                  <a:pt x="4574" y="2139"/>
                  <a:pt x="4574" y="2139"/>
                  <a:pt x="4574" y="2139"/>
                </a:cubicBezTo>
                <a:cubicBezTo>
                  <a:pt x="4975" y="2139"/>
                  <a:pt x="4975" y="2139"/>
                  <a:pt x="4975" y="2139"/>
                </a:cubicBezTo>
                <a:cubicBezTo>
                  <a:pt x="4975" y="962"/>
                  <a:pt x="4975" y="962"/>
                  <a:pt x="4975" y="962"/>
                </a:cubicBezTo>
                <a:cubicBezTo>
                  <a:pt x="4975" y="597"/>
                  <a:pt x="5179" y="345"/>
                  <a:pt x="5459" y="345"/>
                </a:cubicBezTo>
                <a:cubicBezTo>
                  <a:pt x="5780" y="345"/>
                  <a:pt x="5832" y="585"/>
                  <a:pt x="5832" y="1022"/>
                </a:cubicBezTo>
                <a:cubicBezTo>
                  <a:pt x="5832" y="2139"/>
                  <a:pt x="5832" y="2139"/>
                  <a:pt x="5832" y="2139"/>
                </a:cubicBezTo>
                <a:cubicBezTo>
                  <a:pt x="6232" y="2139"/>
                  <a:pt x="6232" y="2139"/>
                  <a:pt x="6232" y="2139"/>
                </a:cubicBezTo>
                <a:cubicBezTo>
                  <a:pt x="6232" y="962"/>
                  <a:pt x="6232" y="962"/>
                  <a:pt x="6232" y="962"/>
                </a:cubicBezTo>
                <a:cubicBezTo>
                  <a:pt x="6232" y="597"/>
                  <a:pt x="6437" y="345"/>
                  <a:pt x="6717" y="345"/>
                </a:cubicBezTo>
                <a:cubicBezTo>
                  <a:pt x="7038" y="345"/>
                  <a:pt x="7090" y="585"/>
                  <a:pt x="7090" y="1022"/>
                </a:cubicBezTo>
                <a:cubicBezTo>
                  <a:pt x="7090" y="2139"/>
                  <a:pt x="7090" y="2139"/>
                  <a:pt x="7090" y="2139"/>
                </a:cubicBezTo>
                <a:cubicBezTo>
                  <a:pt x="7490" y="2139"/>
                  <a:pt x="7490" y="2139"/>
                  <a:pt x="7490" y="2139"/>
                </a:cubicBezTo>
                <a:cubicBezTo>
                  <a:pt x="7490" y="805"/>
                  <a:pt x="7490" y="805"/>
                  <a:pt x="7490" y="805"/>
                </a:cubicBezTo>
                <a:cubicBezTo>
                  <a:pt x="7490" y="305"/>
                  <a:pt x="7266" y="0"/>
                  <a:pt x="6797" y="0"/>
                </a:cubicBezTo>
                <a:moveTo>
                  <a:pt x="10150" y="0"/>
                </a:moveTo>
                <a:cubicBezTo>
                  <a:pt x="9906" y="0"/>
                  <a:pt x="9645" y="96"/>
                  <a:pt x="9481" y="353"/>
                </a:cubicBezTo>
                <a:cubicBezTo>
                  <a:pt x="9381" y="128"/>
                  <a:pt x="9185" y="0"/>
                  <a:pt x="8892" y="0"/>
                </a:cubicBezTo>
                <a:cubicBezTo>
                  <a:pt x="8668" y="0"/>
                  <a:pt x="8476" y="92"/>
                  <a:pt x="8328" y="288"/>
                </a:cubicBezTo>
                <a:cubicBezTo>
                  <a:pt x="8328" y="48"/>
                  <a:pt x="8328" y="48"/>
                  <a:pt x="8328" y="48"/>
                </a:cubicBezTo>
                <a:cubicBezTo>
                  <a:pt x="7927" y="48"/>
                  <a:pt x="7927" y="48"/>
                  <a:pt x="7927" y="48"/>
                </a:cubicBezTo>
                <a:cubicBezTo>
                  <a:pt x="7927" y="2139"/>
                  <a:pt x="7927" y="2139"/>
                  <a:pt x="7927" y="2139"/>
                </a:cubicBezTo>
                <a:cubicBezTo>
                  <a:pt x="8328" y="2139"/>
                  <a:pt x="8328" y="2139"/>
                  <a:pt x="8328" y="2139"/>
                </a:cubicBezTo>
                <a:cubicBezTo>
                  <a:pt x="8328" y="962"/>
                  <a:pt x="8328" y="962"/>
                  <a:pt x="8328" y="962"/>
                </a:cubicBezTo>
                <a:cubicBezTo>
                  <a:pt x="8328" y="597"/>
                  <a:pt x="8532" y="345"/>
                  <a:pt x="8812" y="345"/>
                </a:cubicBezTo>
                <a:cubicBezTo>
                  <a:pt x="9133" y="345"/>
                  <a:pt x="9185" y="585"/>
                  <a:pt x="9185" y="1022"/>
                </a:cubicBezTo>
                <a:cubicBezTo>
                  <a:pt x="9185" y="2139"/>
                  <a:pt x="9185" y="2139"/>
                  <a:pt x="9185" y="2139"/>
                </a:cubicBezTo>
                <a:cubicBezTo>
                  <a:pt x="9585" y="2139"/>
                  <a:pt x="9585" y="2139"/>
                  <a:pt x="9585" y="2139"/>
                </a:cubicBezTo>
                <a:cubicBezTo>
                  <a:pt x="9585" y="962"/>
                  <a:pt x="9585" y="962"/>
                  <a:pt x="9585" y="962"/>
                </a:cubicBezTo>
                <a:cubicBezTo>
                  <a:pt x="9585" y="597"/>
                  <a:pt x="9790" y="345"/>
                  <a:pt x="10070" y="345"/>
                </a:cubicBezTo>
                <a:cubicBezTo>
                  <a:pt x="10391" y="345"/>
                  <a:pt x="10443" y="585"/>
                  <a:pt x="10443" y="1022"/>
                </a:cubicBezTo>
                <a:cubicBezTo>
                  <a:pt x="10443" y="2139"/>
                  <a:pt x="10443" y="2139"/>
                  <a:pt x="10443" y="2139"/>
                </a:cubicBezTo>
                <a:cubicBezTo>
                  <a:pt x="10843" y="2139"/>
                  <a:pt x="10843" y="2139"/>
                  <a:pt x="10843" y="2139"/>
                </a:cubicBezTo>
                <a:cubicBezTo>
                  <a:pt x="10843" y="805"/>
                  <a:pt x="10843" y="805"/>
                  <a:pt x="10843" y="805"/>
                </a:cubicBezTo>
                <a:cubicBezTo>
                  <a:pt x="10843" y="305"/>
                  <a:pt x="10619" y="0"/>
                  <a:pt x="10150" y="0"/>
                </a:cubicBezTo>
                <a:moveTo>
                  <a:pt x="13191" y="1094"/>
                </a:moveTo>
                <a:cubicBezTo>
                  <a:pt x="13191" y="1735"/>
                  <a:pt x="12818" y="2187"/>
                  <a:pt x="12177" y="2187"/>
                </a:cubicBezTo>
                <a:cubicBezTo>
                  <a:pt x="11540" y="2187"/>
                  <a:pt x="11160" y="1719"/>
                  <a:pt x="11160" y="1094"/>
                </a:cubicBezTo>
                <a:cubicBezTo>
                  <a:pt x="11160" y="465"/>
                  <a:pt x="11548" y="0"/>
                  <a:pt x="12177" y="0"/>
                </a:cubicBezTo>
                <a:cubicBezTo>
                  <a:pt x="12794" y="0"/>
                  <a:pt x="13191" y="481"/>
                  <a:pt x="13191" y="1094"/>
                </a:cubicBezTo>
                <a:moveTo>
                  <a:pt x="12774" y="1086"/>
                </a:moveTo>
                <a:cubicBezTo>
                  <a:pt x="12774" y="617"/>
                  <a:pt x="12542" y="345"/>
                  <a:pt x="12177" y="345"/>
                </a:cubicBezTo>
                <a:cubicBezTo>
                  <a:pt x="11809" y="345"/>
                  <a:pt x="11576" y="617"/>
                  <a:pt x="11576" y="1086"/>
                </a:cubicBezTo>
                <a:cubicBezTo>
                  <a:pt x="11576" y="1571"/>
                  <a:pt x="11793" y="1847"/>
                  <a:pt x="12177" y="1847"/>
                </a:cubicBezTo>
                <a:cubicBezTo>
                  <a:pt x="12558" y="1847"/>
                  <a:pt x="12774" y="1571"/>
                  <a:pt x="12774" y="1086"/>
                </a:cubicBezTo>
                <a:moveTo>
                  <a:pt x="14545" y="0"/>
                </a:moveTo>
                <a:cubicBezTo>
                  <a:pt x="14308" y="0"/>
                  <a:pt x="14088" y="96"/>
                  <a:pt x="13932" y="321"/>
                </a:cubicBezTo>
                <a:cubicBezTo>
                  <a:pt x="13932" y="48"/>
                  <a:pt x="13932" y="48"/>
                  <a:pt x="13932" y="48"/>
                </a:cubicBezTo>
                <a:cubicBezTo>
                  <a:pt x="13531" y="48"/>
                  <a:pt x="13531" y="48"/>
                  <a:pt x="13531" y="48"/>
                </a:cubicBezTo>
                <a:cubicBezTo>
                  <a:pt x="13531" y="2139"/>
                  <a:pt x="13531" y="2139"/>
                  <a:pt x="13531" y="2139"/>
                </a:cubicBezTo>
                <a:cubicBezTo>
                  <a:pt x="13932" y="2139"/>
                  <a:pt x="13932" y="2139"/>
                  <a:pt x="13932" y="2139"/>
                </a:cubicBezTo>
                <a:cubicBezTo>
                  <a:pt x="13932" y="957"/>
                  <a:pt x="13932" y="957"/>
                  <a:pt x="13932" y="957"/>
                </a:cubicBezTo>
                <a:cubicBezTo>
                  <a:pt x="13932" y="597"/>
                  <a:pt x="14156" y="345"/>
                  <a:pt x="14456" y="345"/>
                </a:cubicBezTo>
                <a:cubicBezTo>
                  <a:pt x="14789" y="345"/>
                  <a:pt x="14865" y="577"/>
                  <a:pt x="14865" y="942"/>
                </a:cubicBezTo>
                <a:cubicBezTo>
                  <a:pt x="14865" y="2139"/>
                  <a:pt x="14865" y="2139"/>
                  <a:pt x="14865" y="2139"/>
                </a:cubicBezTo>
                <a:cubicBezTo>
                  <a:pt x="15266" y="2139"/>
                  <a:pt x="15266" y="2139"/>
                  <a:pt x="15266" y="2139"/>
                </a:cubicBezTo>
                <a:cubicBezTo>
                  <a:pt x="15266" y="805"/>
                  <a:pt x="15266" y="805"/>
                  <a:pt x="15266" y="805"/>
                </a:cubicBezTo>
                <a:cubicBezTo>
                  <a:pt x="15266" y="305"/>
                  <a:pt x="15013" y="0"/>
                  <a:pt x="14545" y="0"/>
                </a:cubicBezTo>
                <a:moveTo>
                  <a:pt x="16419" y="1851"/>
                </a:moveTo>
                <a:cubicBezTo>
                  <a:pt x="16143" y="1851"/>
                  <a:pt x="15902" y="1743"/>
                  <a:pt x="15742" y="1562"/>
                </a:cubicBezTo>
                <a:cubicBezTo>
                  <a:pt x="15482" y="1819"/>
                  <a:pt x="15482" y="1819"/>
                  <a:pt x="15482" y="1819"/>
                </a:cubicBezTo>
                <a:cubicBezTo>
                  <a:pt x="15686" y="2047"/>
                  <a:pt x="16011" y="2187"/>
                  <a:pt x="16427" y="2187"/>
                </a:cubicBezTo>
                <a:cubicBezTo>
                  <a:pt x="17008" y="2187"/>
                  <a:pt x="17320" y="1915"/>
                  <a:pt x="17320" y="1539"/>
                </a:cubicBezTo>
                <a:cubicBezTo>
                  <a:pt x="17320" y="1130"/>
                  <a:pt x="17048" y="978"/>
                  <a:pt x="16543" y="894"/>
                </a:cubicBezTo>
                <a:cubicBezTo>
                  <a:pt x="16139" y="829"/>
                  <a:pt x="16015" y="769"/>
                  <a:pt x="16015" y="597"/>
                </a:cubicBezTo>
                <a:cubicBezTo>
                  <a:pt x="16015" y="437"/>
                  <a:pt x="16163" y="333"/>
                  <a:pt x="16435" y="333"/>
                </a:cubicBezTo>
                <a:cubicBezTo>
                  <a:pt x="16676" y="333"/>
                  <a:pt x="16880" y="417"/>
                  <a:pt x="17036" y="565"/>
                </a:cubicBezTo>
                <a:cubicBezTo>
                  <a:pt x="17277" y="321"/>
                  <a:pt x="17277" y="321"/>
                  <a:pt x="17277" y="321"/>
                </a:cubicBezTo>
                <a:cubicBezTo>
                  <a:pt x="17084" y="128"/>
                  <a:pt x="16820" y="0"/>
                  <a:pt x="16435" y="0"/>
                </a:cubicBezTo>
                <a:cubicBezTo>
                  <a:pt x="15951" y="0"/>
                  <a:pt x="15614" y="232"/>
                  <a:pt x="15614" y="613"/>
                </a:cubicBezTo>
                <a:cubicBezTo>
                  <a:pt x="15614" y="946"/>
                  <a:pt x="15834" y="1146"/>
                  <a:pt x="16327" y="1222"/>
                </a:cubicBezTo>
                <a:cubicBezTo>
                  <a:pt x="16824" y="1298"/>
                  <a:pt x="16912" y="1386"/>
                  <a:pt x="16912" y="1558"/>
                </a:cubicBezTo>
                <a:cubicBezTo>
                  <a:pt x="16912" y="1731"/>
                  <a:pt x="16760" y="1851"/>
                  <a:pt x="16419" y="1851"/>
                </a:cubicBezTo>
                <a:moveTo>
                  <a:pt x="2562" y="894"/>
                </a:moveTo>
                <a:cubicBezTo>
                  <a:pt x="2157" y="829"/>
                  <a:pt x="2033" y="769"/>
                  <a:pt x="2033" y="597"/>
                </a:cubicBezTo>
                <a:cubicBezTo>
                  <a:pt x="2033" y="437"/>
                  <a:pt x="2181" y="333"/>
                  <a:pt x="2454" y="333"/>
                </a:cubicBezTo>
                <a:cubicBezTo>
                  <a:pt x="2694" y="333"/>
                  <a:pt x="2899" y="417"/>
                  <a:pt x="3055" y="565"/>
                </a:cubicBezTo>
                <a:cubicBezTo>
                  <a:pt x="3295" y="321"/>
                  <a:pt x="3295" y="321"/>
                  <a:pt x="3295" y="321"/>
                </a:cubicBezTo>
                <a:cubicBezTo>
                  <a:pt x="3103" y="128"/>
                  <a:pt x="2838" y="0"/>
                  <a:pt x="2454" y="0"/>
                </a:cubicBezTo>
                <a:cubicBezTo>
                  <a:pt x="1969" y="0"/>
                  <a:pt x="1633" y="232"/>
                  <a:pt x="1633" y="613"/>
                </a:cubicBezTo>
                <a:cubicBezTo>
                  <a:pt x="1633" y="946"/>
                  <a:pt x="1853" y="1146"/>
                  <a:pt x="2346" y="1222"/>
                </a:cubicBezTo>
                <a:cubicBezTo>
                  <a:pt x="2842" y="1298"/>
                  <a:pt x="2931" y="1386"/>
                  <a:pt x="2931" y="1558"/>
                </a:cubicBezTo>
                <a:cubicBezTo>
                  <a:pt x="2931" y="1731"/>
                  <a:pt x="2778" y="1851"/>
                  <a:pt x="2438" y="1851"/>
                </a:cubicBezTo>
                <a:cubicBezTo>
                  <a:pt x="2162" y="1851"/>
                  <a:pt x="1921" y="1743"/>
                  <a:pt x="1761" y="1562"/>
                </a:cubicBezTo>
                <a:cubicBezTo>
                  <a:pt x="1501" y="1819"/>
                  <a:pt x="1501" y="1819"/>
                  <a:pt x="1501" y="1819"/>
                </a:cubicBezTo>
                <a:cubicBezTo>
                  <a:pt x="1705" y="2047"/>
                  <a:pt x="2029" y="2187"/>
                  <a:pt x="2446" y="2187"/>
                </a:cubicBezTo>
                <a:cubicBezTo>
                  <a:pt x="3027" y="2187"/>
                  <a:pt x="3339" y="1915"/>
                  <a:pt x="3339" y="1539"/>
                </a:cubicBezTo>
                <a:cubicBezTo>
                  <a:pt x="3339" y="1130"/>
                  <a:pt x="3067" y="978"/>
                  <a:pt x="2562" y="894"/>
                </a:cubicBezTo>
                <a:moveTo>
                  <a:pt x="3713" y="4879"/>
                </a:moveTo>
                <a:cubicBezTo>
                  <a:pt x="4113" y="4879"/>
                  <a:pt x="4113" y="4879"/>
                  <a:pt x="4113" y="4879"/>
                </a:cubicBezTo>
                <a:cubicBezTo>
                  <a:pt x="4113" y="2788"/>
                  <a:pt x="4113" y="2788"/>
                  <a:pt x="4113" y="2788"/>
                </a:cubicBezTo>
                <a:cubicBezTo>
                  <a:pt x="3713" y="2788"/>
                  <a:pt x="3713" y="2788"/>
                  <a:pt x="3713" y="2788"/>
                </a:cubicBezTo>
                <a:lnTo>
                  <a:pt x="3713" y="4879"/>
                </a:lnTo>
                <a:close/>
                <a:moveTo>
                  <a:pt x="6797" y="2740"/>
                </a:moveTo>
                <a:cubicBezTo>
                  <a:pt x="6553" y="2740"/>
                  <a:pt x="6292" y="2836"/>
                  <a:pt x="6128" y="3092"/>
                </a:cubicBezTo>
                <a:cubicBezTo>
                  <a:pt x="6028" y="2868"/>
                  <a:pt x="5832" y="2740"/>
                  <a:pt x="5539" y="2740"/>
                </a:cubicBezTo>
                <a:cubicBezTo>
                  <a:pt x="5315" y="2740"/>
                  <a:pt x="5123" y="2832"/>
                  <a:pt x="4975" y="3028"/>
                </a:cubicBezTo>
                <a:cubicBezTo>
                  <a:pt x="4975" y="2788"/>
                  <a:pt x="4975" y="2788"/>
                  <a:pt x="4975" y="2788"/>
                </a:cubicBezTo>
                <a:cubicBezTo>
                  <a:pt x="4574" y="2788"/>
                  <a:pt x="4574" y="2788"/>
                  <a:pt x="4574" y="2788"/>
                </a:cubicBezTo>
                <a:cubicBezTo>
                  <a:pt x="4574" y="4879"/>
                  <a:pt x="4574" y="4879"/>
                  <a:pt x="4574" y="4879"/>
                </a:cubicBezTo>
                <a:cubicBezTo>
                  <a:pt x="4975" y="4879"/>
                  <a:pt x="4975" y="4879"/>
                  <a:pt x="4975" y="4879"/>
                </a:cubicBezTo>
                <a:cubicBezTo>
                  <a:pt x="4975" y="3701"/>
                  <a:pt x="4975" y="3701"/>
                  <a:pt x="4975" y="3701"/>
                </a:cubicBezTo>
                <a:cubicBezTo>
                  <a:pt x="4975" y="3336"/>
                  <a:pt x="5179" y="3084"/>
                  <a:pt x="5459" y="3084"/>
                </a:cubicBezTo>
                <a:cubicBezTo>
                  <a:pt x="5780" y="3084"/>
                  <a:pt x="5832" y="3325"/>
                  <a:pt x="5832" y="3761"/>
                </a:cubicBezTo>
                <a:cubicBezTo>
                  <a:pt x="5832" y="4879"/>
                  <a:pt x="5832" y="4879"/>
                  <a:pt x="5832" y="4879"/>
                </a:cubicBezTo>
                <a:cubicBezTo>
                  <a:pt x="6232" y="4879"/>
                  <a:pt x="6232" y="4879"/>
                  <a:pt x="6232" y="4879"/>
                </a:cubicBezTo>
                <a:cubicBezTo>
                  <a:pt x="6232" y="3701"/>
                  <a:pt x="6232" y="3701"/>
                  <a:pt x="6232" y="3701"/>
                </a:cubicBezTo>
                <a:cubicBezTo>
                  <a:pt x="6232" y="3336"/>
                  <a:pt x="6437" y="3084"/>
                  <a:pt x="6717" y="3084"/>
                </a:cubicBezTo>
                <a:cubicBezTo>
                  <a:pt x="7038" y="3084"/>
                  <a:pt x="7090" y="3325"/>
                  <a:pt x="7090" y="3761"/>
                </a:cubicBezTo>
                <a:cubicBezTo>
                  <a:pt x="7090" y="4879"/>
                  <a:pt x="7090" y="4879"/>
                  <a:pt x="7090" y="4879"/>
                </a:cubicBezTo>
                <a:cubicBezTo>
                  <a:pt x="7490" y="4879"/>
                  <a:pt x="7490" y="4879"/>
                  <a:pt x="7490" y="4879"/>
                </a:cubicBezTo>
                <a:cubicBezTo>
                  <a:pt x="7490" y="3545"/>
                  <a:pt x="7490" y="3545"/>
                  <a:pt x="7490" y="3545"/>
                </a:cubicBezTo>
                <a:cubicBezTo>
                  <a:pt x="7490" y="3044"/>
                  <a:pt x="7266" y="2740"/>
                  <a:pt x="6797" y="2740"/>
                </a:cubicBezTo>
                <a:moveTo>
                  <a:pt x="10150" y="2740"/>
                </a:moveTo>
                <a:cubicBezTo>
                  <a:pt x="9906" y="2740"/>
                  <a:pt x="9645" y="2836"/>
                  <a:pt x="9481" y="3092"/>
                </a:cubicBezTo>
                <a:cubicBezTo>
                  <a:pt x="9381" y="2868"/>
                  <a:pt x="9185" y="2740"/>
                  <a:pt x="8892" y="2740"/>
                </a:cubicBezTo>
                <a:cubicBezTo>
                  <a:pt x="8668" y="2740"/>
                  <a:pt x="8476" y="2832"/>
                  <a:pt x="8328" y="3028"/>
                </a:cubicBezTo>
                <a:cubicBezTo>
                  <a:pt x="8328" y="2788"/>
                  <a:pt x="8328" y="2788"/>
                  <a:pt x="8328" y="2788"/>
                </a:cubicBezTo>
                <a:cubicBezTo>
                  <a:pt x="7927" y="2788"/>
                  <a:pt x="7927" y="2788"/>
                  <a:pt x="7927" y="2788"/>
                </a:cubicBezTo>
                <a:cubicBezTo>
                  <a:pt x="7927" y="4879"/>
                  <a:pt x="7927" y="4879"/>
                  <a:pt x="7927" y="4879"/>
                </a:cubicBezTo>
                <a:cubicBezTo>
                  <a:pt x="8328" y="4879"/>
                  <a:pt x="8328" y="4879"/>
                  <a:pt x="8328" y="4879"/>
                </a:cubicBezTo>
                <a:cubicBezTo>
                  <a:pt x="8328" y="3701"/>
                  <a:pt x="8328" y="3701"/>
                  <a:pt x="8328" y="3701"/>
                </a:cubicBezTo>
                <a:cubicBezTo>
                  <a:pt x="8328" y="3336"/>
                  <a:pt x="8532" y="3084"/>
                  <a:pt x="8812" y="3084"/>
                </a:cubicBezTo>
                <a:cubicBezTo>
                  <a:pt x="9133" y="3084"/>
                  <a:pt x="9185" y="3325"/>
                  <a:pt x="9185" y="3761"/>
                </a:cubicBezTo>
                <a:cubicBezTo>
                  <a:pt x="9185" y="4879"/>
                  <a:pt x="9185" y="4879"/>
                  <a:pt x="9185" y="4879"/>
                </a:cubicBezTo>
                <a:cubicBezTo>
                  <a:pt x="9585" y="4879"/>
                  <a:pt x="9585" y="4879"/>
                  <a:pt x="9585" y="4879"/>
                </a:cubicBezTo>
                <a:cubicBezTo>
                  <a:pt x="9585" y="3701"/>
                  <a:pt x="9585" y="3701"/>
                  <a:pt x="9585" y="3701"/>
                </a:cubicBezTo>
                <a:cubicBezTo>
                  <a:pt x="9585" y="3336"/>
                  <a:pt x="9790" y="3084"/>
                  <a:pt x="10070" y="3084"/>
                </a:cubicBezTo>
                <a:cubicBezTo>
                  <a:pt x="10391" y="3084"/>
                  <a:pt x="10443" y="3325"/>
                  <a:pt x="10443" y="3761"/>
                </a:cubicBezTo>
                <a:cubicBezTo>
                  <a:pt x="10443" y="4879"/>
                  <a:pt x="10443" y="4879"/>
                  <a:pt x="10443" y="4879"/>
                </a:cubicBezTo>
                <a:cubicBezTo>
                  <a:pt x="10843" y="4879"/>
                  <a:pt x="10843" y="4879"/>
                  <a:pt x="10843" y="4879"/>
                </a:cubicBezTo>
                <a:cubicBezTo>
                  <a:pt x="10843" y="3545"/>
                  <a:pt x="10843" y="3545"/>
                  <a:pt x="10843" y="3545"/>
                </a:cubicBezTo>
                <a:cubicBezTo>
                  <a:pt x="10843" y="3044"/>
                  <a:pt x="10619" y="2740"/>
                  <a:pt x="10150" y="2740"/>
                </a:cubicBezTo>
                <a:moveTo>
                  <a:pt x="13191" y="3833"/>
                </a:moveTo>
                <a:cubicBezTo>
                  <a:pt x="13191" y="4474"/>
                  <a:pt x="12818" y="4927"/>
                  <a:pt x="12177" y="4927"/>
                </a:cubicBezTo>
                <a:cubicBezTo>
                  <a:pt x="11540" y="4927"/>
                  <a:pt x="11160" y="4458"/>
                  <a:pt x="11160" y="3833"/>
                </a:cubicBezTo>
                <a:cubicBezTo>
                  <a:pt x="11160" y="3204"/>
                  <a:pt x="11548" y="2740"/>
                  <a:pt x="12177" y="2740"/>
                </a:cubicBezTo>
                <a:cubicBezTo>
                  <a:pt x="12794" y="2740"/>
                  <a:pt x="13191" y="3220"/>
                  <a:pt x="13191" y="3833"/>
                </a:cubicBezTo>
                <a:moveTo>
                  <a:pt x="12774" y="3825"/>
                </a:moveTo>
                <a:cubicBezTo>
                  <a:pt x="12774" y="3356"/>
                  <a:pt x="12542" y="3084"/>
                  <a:pt x="12177" y="3084"/>
                </a:cubicBezTo>
                <a:cubicBezTo>
                  <a:pt x="11809" y="3084"/>
                  <a:pt x="11576" y="3356"/>
                  <a:pt x="11576" y="3825"/>
                </a:cubicBezTo>
                <a:cubicBezTo>
                  <a:pt x="11576" y="4310"/>
                  <a:pt x="11793" y="4586"/>
                  <a:pt x="12177" y="4586"/>
                </a:cubicBezTo>
                <a:cubicBezTo>
                  <a:pt x="12558" y="4586"/>
                  <a:pt x="12774" y="4310"/>
                  <a:pt x="12774" y="3825"/>
                </a:cubicBezTo>
                <a:moveTo>
                  <a:pt x="14545" y="2740"/>
                </a:moveTo>
                <a:cubicBezTo>
                  <a:pt x="14308" y="2740"/>
                  <a:pt x="14088" y="2836"/>
                  <a:pt x="13932" y="3060"/>
                </a:cubicBezTo>
                <a:cubicBezTo>
                  <a:pt x="13932" y="2788"/>
                  <a:pt x="13932" y="2788"/>
                  <a:pt x="13932" y="2788"/>
                </a:cubicBezTo>
                <a:cubicBezTo>
                  <a:pt x="13531" y="2788"/>
                  <a:pt x="13531" y="2788"/>
                  <a:pt x="13531" y="2788"/>
                </a:cubicBezTo>
                <a:cubicBezTo>
                  <a:pt x="13531" y="4879"/>
                  <a:pt x="13531" y="4879"/>
                  <a:pt x="13531" y="4879"/>
                </a:cubicBezTo>
                <a:cubicBezTo>
                  <a:pt x="13932" y="4879"/>
                  <a:pt x="13932" y="4879"/>
                  <a:pt x="13932" y="4879"/>
                </a:cubicBezTo>
                <a:cubicBezTo>
                  <a:pt x="13932" y="3697"/>
                  <a:pt x="13932" y="3697"/>
                  <a:pt x="13932" y="3697"/>
                </a:cubicBezTo>
                <a:cubicBezTo>
                  <a:pt x="13932" y="3336"/>
                  <a:pt x="14156" y="3084"/>
                  <a:pt x="14456" y="3084"/>
                </a:cubicBezTo>
                <a:cubicBezTo>
                  <a:pt x="14789" y="3084"/>
                  <a:pt x="14865" y="3317"/>
                  <a:pt x="14865" y="3681"/>
                </a:cubicBezTo>
                <a:cubicBezTo>
                  <a:pt x="14865" y="4879"/>
                  <a:pt x="14865" y="4879"/>
                  <a:pt x="14865" y="4879"/>
                </a:cubicBezTo>
                <a:cubicBezTo>
                  <a:pt x="15266" y="4879"/>
                  <a:pt x="15266" y="4879"/>
                  <a:pt x="15266" y="4879"/>
                </a:cubicBezTo>
                <a:cubicBezTo>
                  <a:pt x="15266" y="3545"/>
                  <a:pt x="15266" y="3545"/>
                  <a:pt x="15266" y="3545"/>
                </a:cubicBezTo>
                <a:cubicBezTo>
                  <a:pt x="15266" y="3044"/>
                  <a:pt x="15013" y="2740"/>
                  <a:pt x="14545" y="2740"/>
                </a:cubicBezTo>
                <a:moveTo>
                  <a:pt x="16543" y="3633"/>
                </a:moveTo>
                <a:cubicBezTo>
                  <a:pt x="16139" y="3569"/>
                  <a:pt x="16015" y="3509"/>
                  <a:pt x="16015" y="3336"/>
                </a:cubicBezTo>
                <a:cubicBezTo>
                  <a:pt x="16015" y="3176"/>
                  <a:pt x="16163" y="3072"/>
                  <a:pt x="16435" y="3072"/>
                </a:cubicBezTo>
                <a:cubicBezTo>
                  <a:pt x="16676" y="3072"/>
                  <a:pt x="16880" y="3156"/>
                  <a:pt x="17036" y="3305"/>
                </a:cubicBezTo>
                <a:cubicBezTo>
                  <a:pt x="17277" y="3060"/>
                  <a:pt x="17277" y="3060"/>
                  <a:pt x="17277" y="3060"/>
                </a:cubicBezTo>
                <a:cubicBezTo>
                  <a:pt x="17084" y="2868"/>
                  <a:pt x="16820" y="2740"/>
                  <a:pt x="16435" y="2740"/>
                </a:cubicBezTo>
                <a:cubicBezTo>
                  <a:pt x="15951" y="2740"/>
                  <a:pt x="15614" y="2972"/>
                  <a:pt x="15614" y="3352"/>
                </a:cubicBezTo>
                <a:cubicBezTo>
                  <a:pt x="15614" y="3685"/>
                  <a:pt x="15834" y="3885"/>
                  <a:pt x="16327" y="3961"/>
                </a:cubicBezTo>
                <a:cubicBezTo>
                  <a:pt x="16824" y="4037"/>
                  <a:pt x="16912" y="4126"/>
                  <a:pt x="16912" y="4298"/>
                </a:cubicBezTo>
                <a:cubicBezTo>
                  <a:pt x="16912" y="4470"/>
                  <a:pt x="16760" y="4590"/>
                  <a:pt x="16419" y="4590"/>
                </a:cubicBezTo>
                <a:cubicBezTo>
                  <a:pt x="16143" y="4590"/>
                  <a:pt x="15902" y="4482"/>
                  <a:pt x="15742" y="4302"/>
                </a:cubicBezTo>
                <a:cubicBezTo>
                  <a:pt x="15482" y="4558"/>
                  <a:pt x="15482" y="4558"/>
                  <a:pt x="15482" y="4558"/>
                </a:cubicBezTo>
                <a:cubicBezTo>
                  <a:pt x="15686" y="4787"/>
                  <a:pt x="16011" y="4927"/>
                  <a:pt x="16427" y="4927"/>
                </a:cubicBezTo>
                <a:cubicBezTo>
                  <a:pt x="17008" y="4927"/>
                  <a:pt x="17320" y="4654"/>
                  <a:pt x="17320" y="4278"/>
                </a:cubicBezTo>
                <a:cubicBezTo>
                  <a:pt x="17320" y="3869"/>
                  <a:pt x="17048" y="3717"/>
                  <a:pt x="16543" y="3633"/>
                </a:cubicBezTo>
                <a:moveTo>
                  <a:pt x="2562" y="3633"/>
                </a:moveTo>
                <a:cubicBezTo>
                  <a:pt x="2157" y="3569"/>
                  <a:pt x="2033" y="3509"/>
                  <a:pt x="2033" y="3336"/>
                </a:cubicBezTo>
                <a:cubicBezTo>
                  <a:pt x="2033" y="3176"/>
                  <a:pt x="2181" y="3072"/>
                  <a:pt x="2454" y="3072"/>
                </a:cubicBezTo>
                <a:cubicBezTo>
                  <a:pt x="2694" y="3072"/>
                  <a:pt x="2899" y="3156"/>
                  <a:pt x="3055" y="3305"/>
                </a:cubicBezTo>
                <a:cubicBezTo>
                  <a:pt x="3295" y="3060"/>
                  <a:pt x="3295" y="3060"/>
                  <a:pt x="3295" y="3060"/>
                </a:cubicBezTo>
                <a:cubicBezTo>
                  <a:pt x="3103" y="2868"/>
                  <a:pt x="2838" y="2740"/>
                  <a:pt x="2454" y="2740"/>
                </a:cubicBezTo>
                <a:cubicBezTo>
                  <a:pt x="1969" y="2740"/>
                  <a:pt x="1633" y="2972"/>
                  <a:pt x="1633" y="3352"/>
                </a:cubicBezTo>
                <a:cubicBezTo>
                  <a:pt x="1633" y="3685"/>
                  <a:pt x="1853" y="3885"/>
                  <a:pt x="2346" y="3961"/>
                </a:cubicBezTo>
                <a:cubicBezTo>
                  <a:pt x="2842" y="4037"/>
                  <a:pt x="2931" y="4126"/>
                  <a:pt x="2931" y="4298"/>
                </a:cubicBezTo>
                <a:cubicBezTo>
                  <a:pt x="2931" y="4470"/>
                  <a:pt x="2778" y="4590"/>
                  <a:pt x="2438" y="4590"/>
                </a:cubicBezTo>
                <a:cubicBezTo>
                  <a:pt x="2162" y="4590"/>
                  <a:pt x="1921" y="4482"/>
                  <a:pt x="1761" y="4302"/>
                </a:cubicBezTo>
                <a:cubicBezTo>
                  <a:pt x="1501" y="4558"/>
                  <a:pt x="1501" y="4558"/>
                  <a:pt x="1501" y="4558"/>
                </a:cubicBezTo>
                <a:cubicBezTo>
                  <a:pt x="1705" y="4787"/>
                  <a:pt x="2029" y="4927"/>
                  <a:pt x="2446" y="4927"/>
                </a:cubicBezTo>
                <a:cubicBezTo>
                  <a:pt x="3027" y="4927"/>
                  <a:pt x="3339" y="4654"/>
                  <a:pt x="3339" y="4278"/>
                </a:cubicBezTo>
                <a:cubicBezTo>
                  <a:pt x="3339" y="3869"/>
                  <a:pt x="3067" y="3717"/>
                  <a:pt x="2562" y="3633"/>
                </a:cubicBezTo>
                <a:moveTo>
                  <a:pt x="1567" y="2357"/>
                </a:moveTo>
                <a:cubicBezTo>
                  <a:pt x="943" y="2357"/>
                  <a:pt x="943" y="2357"/>
                  <a:pt x="943" y="2357"/>
                </a:cubicBezTo>
                <a:cubicBezTo>
                  <a:pt x="943" y="1718"/>
                  <a:pt x="943" y="1718"/>
                  <a:pt x="943" y="1718"/>
                </a:cubicBezTo>
                <a:cubicBezTo>
                  <a:pt x="624" y="1718"/>
                  <a:pt x="624" y="1718"/>
                  <a:pt x="624" y="1718"/>
                </a:cubicBezTo>
                <a:cubicBezTo>
                  <a:pt x="624" y="2357"/>
                  <a:pt x="624" y="2357"/>
                  <a:pt x="624" y="2357"/>
                </a:cubicBezTo>
                <a:cubicBezTo>
                  <a:pt x="0" y="2357"/>
                  <a:pt x="0" y="2357"/>
                  <a:pt x="0" y="2357"/>
                </a:cubicBezTo>
                <a:cubicBezTo>
                  <a:pt x="0" y="2649"/>
                  <a:pt x="0" y="2649"/>
                  <a:pt x="0" y="2649"/>
                </a:cubicBezTo>
                <a:cubicBezTo>
                  <a:pt x="624" y="2649"/>
                  <a:pt x="624" y="2649"/>
                  <a:pt x="624" y="2649"/>
                </a:cubicBezTo>
                <a:cubicBezTo>
                  <a:pt x="624" y="3289"/>
                  <a:pt x="624" y="3289"/>
                  <a:pt x="624" y="3289"/>
                </a:cubicBezTo>
                <a:cubicBezTo>
                  <a:pt x="943" y="3289"/>
                  <a:pt x="943" y="3289"/>
                  <a:pt x="943" y="3289"/>
                </a:cubicBezTo>
                <a:cubicBezTo>
                  <a:pt x="943" y="2649"/>
                  <a:pt x="943" y="2649"/>
                  <a:pt x="943" y="2649"/>
                </a:cubicBezTo>
                <a:cubicBezTo>
                  <a:pt x="1567" y="2649"/>
                  <a:pt x="1567" y="2649"/>
                  <a:pt x="1567" y="2649"/>
                </a:cubicBezTo>
                <a:lnTo>
                  <a:pt x="1567" y="235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lvl1pPr>
              <a:defRPr/>
            </a:lvl1pPr>
          </a:lstStyle>
          <a:p>
            <a:r>
              <a:rPr lang="en-GB"/>
              <a:t> </a:t>
            </a:r>
          </a:p>
        </p:txBody>
      </p:sp>
    </p:spTree>
    <p:extLst>
      <p:ext uri="{BB962C8B-B14F-4D97-AF65-F5344CB8AC3E}">
        <p14:creationId xmlns:p14="http://schemas.microsoft.com/office/powerpoint/2010/main" val="3059944308"/>
      </p:ext>
    </p:extLst>
  </p:cSld>
  <p:clrMapOvr>
    <a:masterClrMapping/>
  </p:clrMapOvr>
</p:sldLayout>
</file>

<file path=ppt/slideLayouts/slideLayout78.xml><?xml version="1.0" encoding="utf-8"?>
<p:sldLayout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showMasterSp="0" preserve="1" userDrawn="1">
  <p:cSld name="Back Cover Coral">
    <p:bg>
      <p:bgPr>
        <a:solidFill>
          <a:schemeClr val="bg2"/>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8CD70F3-6EAA-4FF3-9BCF-D19C521E8CFD}"/>
              </a:ext>
            </a:extLst>
          </p:cNvPr>
          <p:cNvPicPr>
            <a:picLocks noChangeAspect="1"/>
          </p:cNvPicPr>
          <p:nvPr userDrawn="1"/>
        </p:nvPicPr>
        <p:blipFill>
          <a:blip r:embed="rId2"/>
          <a:srcRect/>
          <a:stretch>
            <a:fillRect/>
          </a:stretch>
        </p:blipFill>
        <p:spPr>
          <a:xfrm>
            <a:off x="10598148" y="452438"/>
            <a:ext cx="1143002" cy="326137"/>
          </a:xfrm>
          <a:prstGeom prst="rect">
            <a:avLst/>
          </a:prstGeom>
        </p:spPr>
      </p:pic>
      <p:sp>
        <p:nvSpPr>
          <p:cNvPr id="9" name="TextBox 8">
            <a:extLst>
              <a:ext uri="{FF2B5EF4-FFF2-40B4-BE49-F238E27FC236}">
                <a16:creationId xmlns:a16="http://schemas.microsoft.com/office/drawing/2014/main" id="{B979B9FB-5CD1-4742-9F29-033DD2459B7E}"/>
              </a:ext>
            </a:extLst>
          </p:cNvPr>
          <p:cNvSpPr txBox="1"/>
          <p:nvPr userDrawn="1"/>
        </p:nvSpPr>
        <p:spPr>
          <a:xfrm>
            <a:off x="449263" y="5687999"/>
            <a:ext cx="5184000" cy="717563"/>
          </a:xfrm>
          <a:prstGeom prst="rect">
            <a:avLst/>
          </a:prstGeom>
          <a:noFill/>
        </p:spPr>
        <p:txBody>
          <a:bodyPr wrap="square" lIns="0" tIns="0" rIns="0" bIns="0" rtlCol="0">
            <a:noAutofit/>
          </a:bodyPr>
          <a:lstStyle/>
          <a:p>
            <a:pPr>
              <a:spcAft>
                <a:spcPts val="300"/>
              </a:spcAft>
            </a:pPr>
            <a:r>
              <a:rPr lang="en-GB" sz="900" spc="90" baseline="0">
                <a:solidFill>
                  <a:schemeClr val="bg1"/>
                </a:solidFill>
                <a:latin typeface="+mj-lt"/>
              </a:rPr>
              <a:t>STRICTLY PRIVATE AND CONFIDENTIAL</a:t>
            </a:r>
          </a:p>
          <a:p>
            <a:pPr algn="just"/>
            <a:r>
              <a:rPr lang="en-GB" sz="600" spc="0" baseline="0">
                <a:solidFill>
                  <a:schemeClr val="bg1"/>
                </a:solidFill>
                <a:latin typeface="+mn-lt"/>
              </a:rPr>
              <a:t>© Simmons &amp; Simmons LLP and its licensors. All rights asserted and reserved. This document is for general guidance only. It does not contain definitive advice. Simmons &amp; Simmons LLP is a limited liability partnership registered in England &amp; Wales with number OC352713 and with </a:t>
            </a:r>
            <a:br>
              <a:rPr lang="en-GB" sz="600" spc="0" baseline="0">
                <a:solidFill>
                  <a:schemeClr val="bg1"/>
                </a:solidFill>
                <a:latin typeface="+mn-lt"/>
              </a:rPr>
            </a:br>
            <a:r>
              <a:rPr lang="en-GB" sz="600" spc="0" baseline="0">
                <a:solidFill>
                  <a:schemeClr val="bg1"/>
                </a:solidFill>
                <a:latin typeface="+mn-lt"/>
              </a:rPr>
              <a:t>its registered office at CityPoint, One Ropemaker Street, London EC2Y 9SS, United Kingdom. It is authorised and regulated by the Solicitors Regulation Authority and its SRA ID number is 533587. The word “partner” refers to a member of Simmons &amp; Simmons LLP or one of its affiliates, </a:t>
            </a:r>
            <a:br>
              <a:rPr lang="en-GB" sz="600" spc="0" baseline="0">
                <a:solidFill>
                  <a:schemeClr val="bg1"/>
                </a:solidFill>
                <a:latin typeface="+mn-lt"/>
              </a:rPr>
            </a:br>
            <a:r>
              <a:rPr lang="en-GB" sz="600" spc="0" baseline="0">
                <a:solidFill>
                  <a:schemeClr val="bg1"/>
                </a:solidFill>
                <a:latin typeface="+mn-lt"/>
              </a:rPr>
              <a:t>or an employee or consultant with equivalent standing and qualifications. A list of members and other partners together with their professional qualifications is available for inspection at the above address.</a:t>
            </a:r>
          </a:p>
        </p:txBody>
      </p:sp>
      <p:sp>
        <p:nvSpPr>
          <p:cNvPr id="4" name="TextBox 3">
            <a:extLst>
              <a:ext uri="{FF2B5EF4-FFF2-40B4-BE49-F238E27FC236}">
                <a16:creationId xmlns:a16="http://schemas.microsoft.com/office/drawing/2014/main" id="{BFBF7994-8F8D-402D-9C8F-94D06C518C0A}"/>
              </a:ext>
            </a:extLst>
          </p:cNvPr>
          <p:cNvSpPr txBox="1"/>
          <p:nvPr userDrawn="1"/>
        </p:nvSpPr>
        <p:spPr>
          <a:xfrm>
            <a:off x="449263" y="5220000"/>
            <a:ext cx="3625196" cy="357564"/>
          </a:xfrm>
          <a:prstGeom prst="rect">
            <a:avLst/>
          </a:prstGeom>
          <a:noFill/>
        </p:spPr>
        <p:txBody>
          <a:bodyPr wrap="square" lIns="0" tIns="0" rIns="0" bIns="0" rtlCol="0">
            <a:noAutofit/>
          </a:bodyPr>
          <a:lstStyle/>
          <a:p>
            <a:pPr algn="l"/>
            <a:r>
              <a:rPr lang="en-GB" sz="2400" spc="-50" baseline="0">
                <a:solidFill>
                  <a:schemeClr val="bg1"/>
                </a:solidFill>
                <a:latin typeface="+mj-lt"/>
              </a:rPr>
              <a:t>simmons-simmons.com</a:t>
            </a:r>
          </a:p>
        </p:txBody>
      </p:sp>
    </p:spTree>
    <p:extLst>
      <p:ext uri="{BB962C8B-B14F-4D97-AF65-F5344CB8AC3E}">
        <p14:creationId xmlns:p14="http://schemas.microsoft.com/office/powerpoint/2010/main" val="2512272486"/>
      </p:ext>
    </p:extLst>
  </p:cSld>
  <p:clrMapOvr>
    <a:masterClrMapping/>
  </p:clrMapOvr>
</p:sldLayout>
</file>

<file path=ppt/slideLayouts/slideLayout79.xml><?xml version="1.0" encoding="utf-8"?>
<p:sldLayout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showMasterSp="0" preserve="1" userDrawn="1">
  <p:cSld name="Back Cover Charcoal">
    <p:bg>
      <p:bgPr>
        <a:solidFill>
          <a:schemeClr val="tx2"/>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8CD70F3-6EAA-4FF3-9BCF-D19C521E8CFD}"/>
              </a:ext>
            </a:extLst>
          </p:cNvPr>
          <p:cNvPicPr>
            <a:picLocks noChangeAspect="1"/>
          </p:cNvPicPr>
          <p:nvPr userDrawn="1"/>
        </p:nvPicPr>
        <p:blipFill>
          <a:blip r:embed="rId2"/>
          <a:srcRect/>
          <a:stretch>
            <a:fillRect/>
          </a:stretch>
        </p:blipFill>
        <p:spPr>
          <a:xfrm>
            <a:off x="10598148" y="452438"/>
            <a:ext cx="1143002" cy="326137"/>
          </a:xfrm>
          <a:prstGeom prst="rect">
            <a:avLst/>
          </a:prstGeom>
        </p:spPr>
      </p:pic>
      <p:sp>
        <p:nvSpPr>
          <p:cNvPr id="5" name="TextBox 4">
            <a:extLst>
              <a:ext uri="{FF2B5EF4-FFF2-40B4-BE49-F238E27FC236}">
                <a16:creationId xmlns:a16="http://schemas.microsoft.com/office/drawing/2014/main" id="{E4BF88EA-5551-4292-AA6C-A566A63B1A4B}"/>
              </a:ext>
            </a:extLst>
          </p:cNvPr>
          <p:cNvSpPr txBox="1"/>
          <p:nvPr userDrawn="1"/>
        </p:nvSpPr>
        <p:spPr>
          <a:xfrm>
            <a:off x="449263" y="5687999"/>
            <a:ext cx="5184000" cy="717563"/>
          </a:xfrm>
          <a:prstGeom prst="rect">
            <a:avLst/>
          </a:prstGeom>
          <a:noFill/>
        </p:spPr>
        <p:txBody>
          <a:bodyPr wrap="square" lIns="0" tIns="0" rIns="0" bIns="0" rtlCol="0">
            <a:noAutofit/>
          </a:bodyPr>
          <a:lstStyle/>
          <a:p>
            <a:pPr>
              <a:spcAft>
                <a:spcPts val="300"/>
              </a:spcAft>
            </a:pPr>
            <a:r>
              <a:rPr lang="en-GB" sz="900" spc="90" baseline="0">
                <a:solidFill>
                  <a:schemeClr val="bg1"/>
                </a:solidFill>
                <a:latin typeface="+mj-lt"/>
              </a:rPr>
              <a:t>STRICTLY PRIVATE AND CONFIDENTIAL</a:t>
            </a:r>
          </a:p>
          <a:p>
            <a:pPr algn="just"/>
            <a:r>
              <a:rPr lang="en-GB" sz="600" spc="0" baseline="0">
                <a:solidFill>
                  <a:schemeClr val="bg1"/>
                </a:solidFill>
                <a:latin typeface="+mn-lt"/>
              </a:rPr>
              <a:t>© Simmons &amp; Simmons LLP and its licensors. All rights asserted and reserved. This document is for general guidance only. It does not contain definitive advice. Simmons &amp; Simmons LLP is a limited liability partnership registered in England &amp; Wales with number OC352713 and with </a:t>
            </a:r>
            <a:br>
              <a:rPr lang="en-GB" sz="600" spc="0" baseline="0">
                <a:solidFill>
                  <a:schemeClr val="bg1"/>
                </a:solidFill>
                <a:latin typeface="+mn-lt"/>
              </a:rPr>
            </a:br>
            <a:r>
              <a:rPr lang="en-GB" sz="600" spc="0" baseline="0">
                <a:solidFill>
                  <a:schemeClr val="bg1"/>
                </a:solidFill>
                <a:latin typeface="+mn-lt"/>
              </a:rPr>
              <a:t>its registered office at CityPoint, One Ropemaker Street, London EC2Y 9SS, United Kingdom. It is authorised and regulated by the Solicitors Regulation Authority and its SRA ID number is 533587. The word “partner” refers to a member of Simmons &amp; Simmons LLP or one of its affiliates, </a:t>
            </a:r>
            <a:br>
              <a:rPr lang="en-GB" sz="600" spc="0" baseline="0">
                <a:solidFill>
                  <a:schemeClr val="bg1"/>
                </a:solidFill>
                <a:latin typeface="+mn-lt"/>
              </a:rPr>
            </a:br>
            <a:r>
              <a:rPr lang="en-GB" sz="600" spc="0" baseline="0">
                <a:solidFill>
                  <a:schemeClr val="bg1"/>
                </a:solidFill>
                <a:latin typeface="+mn-lt"/>
              </a:rPr>
              <a:t>or an employee or consultant with equivalent standing and qualifications. A list of members and other partners together with their professional qualifications is available for inspection at the above address.</a:t>
            </a:r>
          </a:p>
        </p:txBody>
      </p:sp>
      <p:sp>
        <p:nvSpPr>
          <p:cNvPr id="6" name="TextBox 5">
            <a:extLst>
              <a:ext uri="{FF2B5EF4-FFF2-40B4-BE49-F238E27FC236}">
                <a16:creationId xmlns:a16="http://schemas.microsoft.com/office/drawing/2014/main" id="{F0338036-2F87-4D6A-9DA9-3D482103BB7C}"/>
              </a:ext>
            </a:extLst>
          </p:cNvPr>
          <p:cNvSpPr txBox="1"/>
          <p:nvPr userDrawn="1"/>
        </p:nvSpPr>
        <p:spPr>
          <a:xfrm>
            <a:off x="449263" y="5220000"/>
            <a:ext cx="3625196" cy="357564"/>
          </a:xfrm>
          <a:prstGeom prst="rect">
            <a:avLst/>
          </a:prstGeom>
          <a:noFill/>
        </p:spPr>
        <p:txBody>
          <a:bodyPr wrap="square" lIns="0" tIns="0" rIns="0" bIns="0" rtlCol="0">
            <a:noAutofit/>
          </a:bodyPr>
          <a:lstStyle/>
          <a:p>
            <a:pPr algn="l"/>
            <a:r>
              <a:rPr lang="en-GB" sz="2400" spc="-50" baseline="0">
                <a:solidFill>
                  <a:schemeClr val="bg1"/>
                </a:solidFill>
                <a:latin typeface="+mj-lt"/>
              </a:rPr>
              <a:t>simmons-simmons.com</a:t>
            </a:r>
          </a:p>
        </p:txBody>
      </p:sp>
    </p:spTree>
    <p:extLst>
      <p:ext uri="{BB962C8B-B14F-4D97-AF65-F5344CB8AC3E}">
        <p14:creationId xmlns:p14="http://schemas.microsoft.com/office/powerpoint/2010/main" val="4143184164"/>
      </p:ext>
    </p:extLst>
  </p:cSld>
  <p:clrMapOvr>
    <a:masterClrMapping/>
  </p:clrMapOvr>
</p:sldLayout>
</file>

<file path=ppt/slideLayouts/slideLayout8.xml><?xml version="1.0" encoding="utf-8"?>
<p:sldLayout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showMasterSp="0" preserve="1" userDrawn="1">
  <p:cSld name="Two Content Split">
    <p:bg>
      <p:bgPr>
        <a:solidFill>
          <a:srgbClr val="FFFF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E1AEAA-BC90-462D-9865-090FD9DC0BF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1C84C2B-8F92-4A14-842C-74B5C238F54A}"/>
              </a:ext>
            </a:extLst>
          </p:cNvPr>
          <p:cNvSpPr>
            <a:spLocks noGrp="1"/>
          </p:cNvSpPr>
          <p:nvPr>
            <p:ph idx="1"/>
          </p:nvPr>
        </p:nvSpPr>
        <p:spPr>
          <a:xfrm>
            <a:off x="449265" y="1765299"/>
            <a:ext cx="5084750" cy="43640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6" name="Text Placeholder 7">
            <a:extLst>
              <a:ext uri="{FF2B5EF4-FFF2-40B4-BE49-F238E27FC236}">
                <a16:creationId xmlns:a16="http://schemas.microsoft.com/office/drawing/2014/main" id="{72A6262E-4EFC-454A-8DCE-D61AB0BC6B51}"/>
              </a:ext>
            </a:extLst>
          </p:cNvPr>
          <p:cNvSpPr>
            <a:spLocks noGrp="1"/>
          </p:cNvSpPr>
          <p:nvPr>
            <p:ph type="body" sz="quarter" idx="13"/>
          </p:nvPr>
        </p:nvSpPr>
        <p:spPr>
          <a:xfrm>
            <a:off x="449263" y="961729"/>
            <a:ext cx="5084751" cy="524908"/>
          </a:xfrm>
        </p:spPr>
        <p:txBody>
          <a:bodyPr/>
          <a:lstStyle>
            <a:lvl1pPr>
              <a:defRPr sz="2800">
                <a:solidFill>
                  <a:srgbClr val="303030"/>
                </a:solidFill>
                <a:latin typeface="+mn-lt"/>
              </a:defRPr>
            </a:lvl1pPr>
          </a:lstStyle>
          <a:p>
            <a:pPr lvl="0"/>
            <a:r>
              <a:rPr lang="en-US"/>
              <a:t>Click to edit Master text styles</a:t>
            </a:r>
          </a:p>
        </p:txBody>
      </p:sp>
      <p:sp>
        <p:nvSpPr>
          <p:cNvPr id="19" name="TextBox 18">
            <a:extLst>
              <a:ext uri="{FF2B5EF4-FFF2-40B4-BE49-F238E27FC236}">
                <a16:creationId xmlns:a16="http://schemas.microsoft.com/office/drawing/2014/main" id="{20C7FE2E-32A3-44F2-91E6-3415BD7B8B4F}"/>
              </a:ext>
            </a:extLst>
          </p:cNvPr>
          <p:cNvSpPr txBox="1"/>
          <p:nvPr userDrawn="1">
            <p:custDataLst>
              <p:tags r:id="rId1"/>
            </p:custDataLst>
          </p:nvPr>
        </p:nvSpPr>
        <p:spPr>
          <a:xfrm>
            <a:off x="450000" y="6408000"/>
            <a:ext cx="3812400" cy="248400"/>
          </a:xfrm>
          <a:prstGeom prst="rect">
            <a:avLst/>
          </a:prstGeom>
          <a:noFill/>
        </p:spPr>
        <p:txBody>
          <a:bodyPr vert="horz" wrap="square" lIns="0" tIns="0" rIns="0" bIns="0" rtlCol="0" anchor="b" anchorCtr="0">
            <a:noAutofit/>
          </a:bodyPr>
          <a:lstStyle/>
          <a:p>
            <a:pPr algn="l"/>
            <a:endParaRPr lang="en-GB" sz="800" dirty="0">
              <a:solidFill>
                <a:srgbClr val="303030"/>
              </a:solidFill>
            </a:endParaRPr>
          </a:p>
        </p:txBody>
      </p:sp>
      <p:sp>
        <p:nvSpPr>
          <p:cNvPr id="11" name="Slide Number Placeholder 5">
            <a:extLst>
              <a:ext uri="{FF2B5EF4-FFF2-40B4-BE49-F238E27FC236}">
                <a16:creationId xmlns:a16="http://schemas.microsoft.com/office/drawing/2014/main" id="{23E19A82-3014-493C-8362-16FCC747A8EB}"/>
              </a:ext>
            </a:extLst>
          </p:cNvPr>
          <p:cNvSpPr>
            <a:spLocks noGrp="1"/>
          </p:cNvSpPr>
          <p:nvPr>
            <p:ph type="sldNum" sz="quarter" idx="4"/>
          </p:nvPr>
        </p:nvSpPr>
        <p:spPr>
          <a:xfrm>
            <a:off x="11419242" y="6480000"/>
            <a:ext cx="321908" cy="246810"/>
          </a:xfrm>
          <a:prstGeom prst="rect">
            <a:avLst/>
          </a:prstGeom>
        </p:spPr>
        <p:txBody>
          <a:bodyPr vert="horz" lIns="0" tIns="0" rIns="0" bIns="0" rtlCol="0" anchor="b">
            <a:noAutofit/>
          </a:bodyPr>
          <a:lstStyle>
            <a:lvl1pPr algn="r">
              <a:lnSpc>
                <a:spcPct val="90000"/>
              </a:lnSpc>
              <a:defRPr sz="1200">
                <a:solidFill>
                  <a:srgbClr val="303030"/>
                </a:solidFill>
              </a:defRPr>
            </a:lvl1pPr>
          </a:lstStyle>
          <a:p>
            <a:fld id="{AE40F04C-0113-48AC-B208-C432829543B5}" type="slidenum">
              <a:rPr lang="en-GB" smtClean="0"/>
              <a:pPr/>
              <a:t>‹#›</a:t>
            </a:fld>
            <a:endParaRPr lang="en-GB" dirty="0"/>
          </a:p>
        </p:txBody>
      </p:sp>
      <p:sp>
        <p:nvSpPr>
          <p:cNvPr id="9" name="Text Placeholder 13">
            <a:extLst>
              <a:ext uri="{FF2B5EF4-FFF2-40B4-BE49-F238E27FC236}">
                <a16:creationId xmlns:a16="http://schemas.microsoft.com/office/drawing/2014/main" id="{E28ABB7D-2D56-4DEA-842E-7F4AAB563436}"/>
              </a:ext>
            </a:extLst>
          </p:cNvPr>
          <p:cNvSpPr>
            <a:spLocks noGrp="1"/>
          </p:cNvSpPr>
          <p:nvPr>
            <p:ph type="body" sz="quarter" idx="56" hasCustomPrompt="1"/>
          </p:nvPr>
        </p:nvSpPr>
        <p:spPr>
          <a:xfrm>
            <a:off x="10472400" y="478800"/>
            <a:ext cx="1443600" cy="169920"/>
          </a:xfrm>
          <a:ln>
            <a:noFill/>
          </a:ln>
        </p:spPr>
        <p:txBody>
          <a:bodyPr lIns="0" anchor="ctr" anchorCtr="0">
            <a:noAutofit/>
          </a:bodyPr>
          <a:lstStyle>
            <a:lvl1pPr>
              <a:defRPr sz="1200">
                <a:solidFill>
                  <a:srgbClr val="000000"/>
                </a:solidFill>
                <a:latin typeface="+mn-lt"/>
              </a:defRPr>
            </a:lvl1pPr>
          </a:lstStyle>
          <a:p>
            <a:pPr lvl="0"/>
            <a:r>
              <a:rPr lang="en-GB" dirty="0"/>
              <a:t>Section title name</a:t>
            </a:r>
          </a:p>
        </p:txBody>
      </p:sp>
      <p:sp>
        <p:nvSpPr>
          <p:cNvPr id="10" name="Text Placeholder 15">
            <a:extLst>
              <a:ext uri="{FF2B5EF4-FFF2-40B4-BE49-F238E27FC236}">
                <a16:creationId xmlns:a16="http://schemas.microsoft.com/office/drawing/2014/main" id="{CF838F09-2E9E-48D7-9FCE-D6F2BF4C8795}"/>
              </a:ext>
            </a:extLst>
          </p:cNvPr>
          <p:cNvSpPr>
            <a:spLocks noGrp="1"/>
          </p:cNvSpPr>
          <p:nvPr>
            <p:ph type="body" sz="quarter" idx="57" hasCustomPrompt="1"/>
          </p:nvPr>
        </p:nvSpPr>
        <p:spPr>
          <a:xfrm>
            <a:off x="10471200" y="662400"/>
            <a:ext cx="1720800" cy="21600"/>
          </a:xfrm>
          <a:solidFill>
            <a:srgbClr val="FC515B"/>
          </a:solidFill>
          <a:ln>
            <a:solidFill>
              <a:srgbClr val="FC515B"/>
            </a:solidFill>
          </a:ln>
        </p:spPr>
        <p:txBody>
          <a:bodyPr>
            <a:noAutofit/>
          </a:bodyPr>
          <a:lstStyle>
            <a:lvl1pPr>
              <a:defRPr sz="100">
                <a:ln>
                  <a:noFill/>
                </a:ln>
                <a:noFill/>
              </a:defRPr>
            </a:lvl1pPr>
          </a:lstStyle>
          <a:p>
            <a:pPr lvl="0"/>
            <a:r>
              <a:rPr lang="en-GB" dirty="0"/>
              <a:t>Line Placeholder</a:t>
            </a:r>
          </a:p>
        </p:txBody>
      </p:sp>
      <p:sp>
        <p:nvSpPr>
          <p:cNvPr id="12" name="Picture Placeholder 13">
            <a:extLst>
              <a:ext uri="{FF2B5EF4-FFF2-40B4-BE49-F238E27FC236}">
                <a16:creationId xmlns:a16="http://schemas.microsoft.com/office/drawing/2014/main" id="{13293F70-93DF-4FD6-A0C9-CC24317895B5}"/>
              </a:ext>
            </a:extLst>
          </p:cNvPr>
          <p:cNvSpPr>
            <a:spLocks noGrp="1"/>
          </p:cNvSpPr>
          <p:nvPr>
            <p:ph type="pic" sz="quarter" idx="58"/>
          </p:nvPr>
        </p:nvSpPr>
        <p:spPr>
          <a:xfrm>
            <a:off x="10170000" y="453600"/>
            <a:ext cx="154800" cy="248400"/>
          </a:xfrm>
          <a:blipFill>
            <a:blip r:embed="rId3"/>
            <a:stretch>
              <a:fillRect/>
            </a:stretch>
          </a:blipFill>
        </p:spPr>
        <p:txBody>
          <a:bodyPr/>
          <a:lstStyle>
            <a:lvl1pPr>
              <a:defRPr sz="100">
                <a:noFill/>
              </a:defRPr>
            </a:lvl1pPr>
          </a:lstStyle>
          <a:p>
            <a:r>
              <a:rPr lang="en-US"/>
              <a:t>Click icon to add picture</a:t>
            </a:r>
            <a:endParaRPr lang="en-GB" dirty="0"/>
          </a:p>
        </p:txBody>
      </p:sp>
      <p:sp>
        <p:nvSpPr>
          <p:cNvPr id="4" name="Content Placeholder 2">
            <a:extLst>
              <a:ext uri="{FF2B5EF4-FFF2-40B4-BE49-F238E27FC236}">
                <a16:creationId xmlns:a16="http://schemas.microsoft.com/office/drawing/2014/main" id="{8341713B-9DD8-BC38-E581-0789E6E6AC63}"/>
              </a:ext>
            </a:extLst>
          </p:cNvPr>
          <p:cNvSpPr>
            <a:spLocks noGrp="1"/>
          </p:cNvSpPr>
          <p:nvPr>
            <p:ph idx="59"/>
          </p:nvPr>
        </p:nvSpPr>
        <p:spPr>
          <a:xfrm>
            <a:off x="6654888" y="1765299"/>
            <a:ext cx="5084750" cy="43640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Text Placeholder 7">
            <a:extLst>
              <a:ext uri="{FF2B5EF4-FFF2-40B4-BE49-F238E27FC236}">
                <a16:creationId xmlns:a16="http://schemas.microsoft.com/office/drawing/2014/main" id="{7D450E02-94DD-7389-82AC-AA727EBCB41F}"/>
              </a:ext>
            </a:extLst>
          </p:cNvPr>
          <p:cNvSpPr>
            <a:spLocks noGrp="1"/>
          </p:cNvSpPr>
          <p:nvPr>
            <p:ph type="body" sz="quarter" idx="60"/>
          </p:nvPr>
        </p:nvSpPr>
        <p:spPr>
          <a:xfrm>
            <a:off x="6654886" y="961729"/>
            <a:ext cx="5084751" cy="524908"/>
          </a:xfrm>
        </p:spPr>
        <p:txBody>
          <a:bodyPr/>
          <a:lstStyle>
            <a:lvl1pPr>
              <a:defRPr sz="2800">
                <a:solidFill>
                  <a:srgbClr val="303030"/>
                </a:solidFill>
                <a:latin typeface="+mn-lt"/>
              </a:defRPr>
            </a:lvl1pPr>
          </a:lstStyle>
          <a:p>
            <a:pPr lvl="0"/>
            <a:r>
              <a:rPr lang="en-US"/>
              <a:t>Click to edit Master text styles</a:t>
            </a:r>
          </a:p>
        </p:txBody>
      </p:sp>
    </p:spTree>
    <p:extLst>
      <p:ext uri="{BB962C8B-B14F-4D97-AF65-F5344CB8AC3E}">
        <p14:creationId xmlns:p14="http://schemas.microsoft.com/office/powerpoint/2010/main" val="4272907845"/>
      </p:ext>
    </p:extLst>
  </p:cSld>
  <p:clrMapOvr>
    <a:overrideClrMapping bg1="dk1" tx1="lt1" bg2="dk2" tx2="lt2" accent1="accent1" accent2="accent2" accent3="accent3" accent4="accent4" accent5="accent5" accent6="accent6" hlink="hlink" folHlink="folHlink"/>
  </p:clrMapOvr>
</p:sldLayout>
</file>

<file path=ppt/slideLayouts/slideLayout80.xml><?xml version="1.0" encoding="utf-8"?>
<p:sldLayout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showMasterSp="0" preserve="1" userDrawn="1">
  <p:cSld name="Back Cover White">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3EA8CA5-A8C1-46F8-81E7-A4B85F1BD3A7}"/>
              </a:ext>
            </a:extLst>
          </p:cNvPr>
          <p:cNvPicPr>
            <a:picLocks noChangeAspect="1"/>
          </p:cNvPicPr>
          <p:nvPr userDrawn="1"/>
        </p:nvPicPr>
        <p:blipFill>
          <a:blip r:embed="rId2"/>
          <a:srcRect/>
          <a:stretch>
            <a:fillRect/>
          </a:stretch>
        </p:blipFill>
        <p:spPr>
          <a:xfrm>
            <a:off x="10598148" y="452438"/>
            <a:ext cx="1143002" cy="326137"/>
          </a:xfrm>
          <a:prstGeom prst="rect">
            <a:avLst/>
          </a:prstGeom>
        </p:spPr>
      </p:pic>
      <p:sp>
        <p:nvSpPr>
          <p:cNvPr id="6" name="TextBox 5">
            <a:extLst>
              <a:ext uri="{FF2B5EF4-FFF2-40B4-BE49-F238E27FC236}">
                <a16:creationId xmlns:a16="http://schemas.microsoft.com/office/drawing/2014/main" id="{3D411919-C7F9-445B-830D-7CAF32180E93}"/>
              </a:ext>
            </a:extLst>
          </p:cNvPr>
          <p:cNvSpPr txBox="1"/>
          <p:nvPr userDrawn="1"/>
        </p:nvSpPr>
        <p:spPr>
          <a:xfrm>
            <a:off x="449263" y="5687999"/>
            <a:ext cx="5184000" cy="717563"/>
          </a:xfrm>
          <a:prstGeom prst="rect">
            <a:avLst/>
          </a:prstGeom>
          <a:noFill/>
        </p:spPr>
        <p:txBody>
          <a:bodyPr wrap="square" lIns="0" tIns="0" rIns="0" bIns="0" rtlCol="0">
            <a:noAutofit/>
          </a:bodyPr>
          <a:lstStyle/>
          <a:p>
            <a:pPr>
              <a:spcAft>
                <a:spcPts val="300"/>
              </a:spcAft>
            </a:pPr>
            <a:r>
              <a:rPr lang="en-GB" sz="900" spc="90" baseline="0">
                <a:solidFill>
                  <a:schemeClr val="bg2"/>
                </a:solidFill>
                <a:latin typeface="+mj-lt"/>
              </a:rPr>
              <a:t>STRICTLY PRIVATE AND CONFIDENTIAL</a:t>
            </a:r>
          </a:p>
          <a:p>
            <a:pPr algn="just"/>
            <a:r>
              <a:rPr lang="en-GB" sz="600" spc="0" baseline="0">
                <a:solidFill>
                  <a:schemeClr val="bg2"/>
                </a:solidFill>
                <a:latin typeface="+mn-lt"/>
              </a:rPr>
              <a:t>© Simmons &amp; Simmons LLP and its licensors. All rights asserted and reserved. This document is for general guidance only. It does not contain definitive advice. Simmons &amp; Simmons LLP is a limited liability partnership registered in England &amp; Wales with number OC352713 and with </a:t>
            </a:r>
            <a:br>
              <a:rPr lang="en-GB" sz="600" spc="0" baseline="0">
                <a:solidFill>
                  <a:schemeClr val="bg2"/>
                </a:solidFill>
                <a:latin typeface="+mn-lt"/>
              </a:rPr>
            </a:br>
            <a:r>
              <a:rPr lang="en-GB" sz="600" spc="0" baseline="0">
                <a:solidFill>
                  <a:schemeClr val="bg2"/>
                </a:solidFill>
                <a:latin typeface="+mn-lt"/>
              </a:rPr>
              <a:t>its registered office at CityPoint, One Ropemaker Street, London EC2Y 9SS, United Kingdom. It is authorised and regulated by the Solicitors Regulation Authority and its SRA ID number is 533587. The word “partner” refers to a member of Simmons &amp; Simmons LLP or one of its affiliates, </a:t>
            </a:r>
            <a:br>
              <a:rPr lang="en-GB" sz="600" spc="0" baseline="0">
                <a:solidFill>
                  <a:schemeClr val="bg2"/>
                </a:solidFill>
                <a:latin typeface="+mn-lt"/>
              </a:rPr>
            </a:br>
            <a:r>
              <a:rPr lang="en-GB" sz="600" spc="0" baseline="0">
                <a:solidFill>
                  <a:schemeClr val="bg2"/>
                </a:solidFill>
                <a:latin typeface="+mn-lt"/>
              </a:rPr>
              <a:t>or an employee or consultant with equivalent standing and qualifications. A list of members and other partners together with their professional qualifications is available for inspection at the above address.</a:t>
            </a:r>
          </a:p>
        </p:txBody>
      </p:sp>
      <p:sp>
        <p:nvSpPr>
          <p:cNvPr id="7" name="TextBox 6">
            <a:extLst>
              <a:ext uri="{FF2B5EF4-FFF2-40B4-BE49-F238E27FC236}">
                <a16:creationId xmlns:a16="http://schemas.microsoft.com/office/drawing/2014/main" id="{DB4DD3E7-0EF6-4265-B4E5-A61ED2083633}"/>
              </a:ext>
            </a:extLst>
          </p:cNvPr>
          <p:cNvSpPr txBox="1"/>
          <p:nvPr userDrawn="1"/>
        </p:nvSpPr>
        <p:spPr>
          <a:xfrm>
            <a:off x="449263" y="5220000"/>
            <a:ext cx="3625196" cy="357564"/>
          </a:xfrm>
          <a:prstGeom prst="rect">
            <a:avLst/>
          </a:prstGeom>
          <a:noFill/>
        </p:spPr>
        <p:txBody>
          <a:bodyPr wrap="square" lIns="0" tIns="0" rIns="0" bIns="0" rtlCol="0">
            <a:noAutofit/>
          </a:bodyPr>
          <a:lstStyle/>
          <a:p>
            <a:pPr algn="l"/>
            <a:r>
              <a:rPr lang="en-GB" sz="2400" spc="-50" baseline="0">
                <a:solidFill>
                  <a:schemeClr val="bg2"/>
                </a:solidFill>
                <a:latin typeface="+mj-lt"/>
              </a:rPr>
              <a:t>simmons-simmons.com</a:t>
            </a:r>
          </a:p>
        </p:txBody>
      </p:sp>
    </p:spTree>
    <p:extLst>
      <p:ext uri="{BB962C8B-B14F-4D97-AF65-F5344CB8AC3E}">
        <p14:creationId xmlns:p14="http://schemas.microsoft.com/office/powerpoint/2010/main" val="4156301523"/>
      </p:ext>
    </p:extLst>
  </p:cSld>
  <p:clrMapOvr>
    <a:masterClrMapping/>
  </p:clrMapOvr>
</p:sldLayout>
</file>

<file path=ppt/slideLayouts/slideLayout81.xml><?xml version="1.0" encoding="utf-8"?>
<p:sldLayout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showMasterSp="0" preserve="1" userDrawn="1">
  <p:cSld name="Back Cover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8CD70F3-6EAA-4FF3-9BCF-D19C521E8CFD}"/>
              </a:ext>
            </a:extLst>
          </p:cNvPr>
          <p:cNvPicPr>
            <a:picLocks noChangeAspect="1"/>
          </p:cNvPicPr>
          <p:nvPr userDrawn="1"/>
        </p:nvPicPr>
        <p:blipFill>
          <a:blip r:embed="rId3"/>
          <a:srcRect/>
          <a:stretch>
            <a:fillRect/>
          </a:stretch>
        </p:blipFill>
        <p:spPr>
          <a:xfrm>
            <a:off x="10598148" y="452438"/>
            <a:ext cx="1143002" cy="326137"/>
          </a:xfrm>
          <a:prstGeom prst="rect">
            <a:avLst/>
          </a:prstGeom>
        </p:spPr>
      </p:pic>
      <p:sp>
        <p:nvSpPr>
          <p:cNvPr id="5" name="TextBox 4">
            <a:extLst>
              <a:ext uri="{FF2B5EF4-FFF2-40B4-BE49-F238E27FC236}">
                <a16:creationId xmlns:a16="http://schemas.microsoft.com/office/drawing/2014/main" id="{F97FCB26-67F5-4F70-A1FB-5A2352823E7D}"/>
              </a:ext>
            </a:extLst>
          </p:cNvPr>
          <p:cNvSpPr txBox="1"/>
          <p:nvPr userDrawn="1"/>
        </p:nvSpPr>
        <p:spPr>
          <a:xfrm>
            <a:off x="449263" y="5687999"/>
            <a:ext cx="5184000" cy="717563"/>
          </a:xfrm>
          <a:prstGeom prst="rect">
            <a:avLst/>
          </a:prstGeom>
          <a:noFill/>
        </p:spPr>
        <p:txBody>
          <a:bodyPr wrap="square" lIns="0" tIns="0" rIns="0" bIns="0" rtlCol="0">
            <a:noAutofit/>
          </a:bodyPr>
          <a:lstStyle/>
          <a:p>
            <a:pPr>
              <a:spcAft>
                <a:spcPts val="300"/>
              </a:spcAft>
            </a:pPr>
            <a:r>
              <a:rPr lang="en-GB" sz="900" spc="90" baseline="0">
                <a:solidFill>
                  <a:schemeClr val="bg1"/>
                </a:solidFill>
                <a:latin typeface="+mj-lt"/>
              </a:rPr>
              <a:t>STRICTLY PRIVATE AND CONFIDENTIAL</a:t>
            </a:r>
          </a:p>
          <a:p>
            <a:pPr algn="just"/>
            <a:r>
              <a:rPr lang="en-GB" sz="600" spc="0" baseline="0">
                <a:solidFill>
                  <a:schemeClr val="bg1"/>
                </a:solidFill>
                <a:latin typeface="+mn-lt"/>
              </a:rPr>
              <a:t>© Simmons &amp; Simmons LLP and its licensors. All rights asserted and reserved. This document is for general guidance only. It does not contain definitive advice. Simmons &amp; Simmons LLP is a limited liability partnership registered in England &amp; Wales with number OC352713 and with </a:t>
            </a:r>
            <a:br>
              <a:rPr lang="en-GB" sz="600" spc="0" baseline="0">
                <a:solidFill>
                  <a:schemeClr val="bg1"/>
                </a:solidFill>
                <a:latin typeface="+mn-lt"/>
              </a:rPr>
            </a:br>
            <a:r>
              <a:rPr lang="en-GB" sz="600" spc="0" baseline="0">
                <a:solidFill>
                  <a:schemeClr val="bg1"/>
                </a:solidFill>
                <a:latin typeface="+mn-lt"/>
              </a:rPr>
              <a:t>its registered office at CityPoint, One Ropemaker Street, London EC2Y 9SS, United Kingdom. It is authorised and regulated by the Solicitors Regulation Authority and its SRA ID number is 533587. The word “partner” refers to a member of Simmons &amp; Simmons LLP or one of its affiliates, </a:t>
            </a:r>
            <a:br>
              <a:rPr lang="en-GB" sz="600" spc="0" baseline="0">
                <a:solidFill>
                  <a:schemeClr val="bg1"/>
                </a:solidFill>
                <a:latin typeface="+mn-lt"/>
              </a:rPr>
            </a:br>
            <a:r>
              <a:rPr lang="en-GB" sz="600" spc="0" baseline="0">
                <a:solidFill>
                  <a:schemeClr val="bg1"/>
                </a:solidFill>
                <a:latin typeface="+mn-lt"/>
              </a:rPr>
              <a:t>or an employee or consultant with equivalent standing and qualifications. A list of members and other partners together with their professional qualifications is available for inspection at the above address.</a:t>
            </a:r>
          </a:p>
        </p:txBody>
      </p:sp>
      <p:sp>
        <p:nvSpPr>
          <p:cNvPr id="6" name="TextBox 5">
            <a:extLst>
              <a:ext uri="{FF2B5EF4-FFF2-40B4-BE49-F238E27FC236}">
                <a16:creationId xmlns:a16="http://schemas.microsoft.com/office/drawing/2014/main" id="{4D369C44-0407-4A04-A119-4B89524211B7}"/>
              </a:ext>
            </a:extLst>
          </p:cNvPr>
          <p:cNvSpPr txBox="1"/>
          <p:nvPr userDrawn="1"/>
        </p:nvSpPr>
        <p:spPr>
          <a:xfrm>
            <a:off x="449263" y="5220000"/>
            <a:ext cx="3625196" cy="357564"/>
          </a:xfrm>
          <a:prstGeom prst="rect">
            <a:avLst/>
          </a:prstGeom>
          <a:noFill/>
        </p:spPr>
        <p:txBody>
          <a:bodyPr wrap="square" lIns="0" tIns="0" rIns="0" bIns="0" rtlCol="0">
            <a:noAutofit/>
          </a:bodyPr>
          <a:lstStyle/>
          <a:p>
            <a:pPr algn="l"/>
            <a:r>
              <a:rPr lang="en-GB" sz="2400" spc="-50" baseline="0">
                <a:solidFill>
                  <a:schemeClr val="bg1"/>
                </a:solidFill>
                <a:latin typeface="+mj-lt"/>
              </a:rPr>
              <a:t>simmons-simmons.com</a:t>
            </a:r>
          </a:p>
        </p:txBody>
      </p:sp>
    </p:spTree>
    <p:extLst>
      <p:ext uri="{BB962C8B-B14F-4D97-AF65-F5344CB8AC3E}">
        <p14:creationId xmlns:p14="http://schemas.microsoft.com/office/powerpoint/2010/main" val="1717286830"/>
      </p:ext>
    </p:extLst>
  </p:cSld>
  <p:clrMapOvr>
    <a:masterClrMapping/>
  </p:clrMapOvr>
</p:sldLayout>
</file>

<file path=ppt/slideLayouts/slideLayout82.xml><?xml version="1.0" encoding="utf-8"?>
<p:sldLayout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showMasterSp="0" preserve="1" userDrawn="1">
  <p:cSld name="Back Cover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3EA8CA5-A8C1-46F8-81E7-A4B85F1BD3A7}"/>
              </a:ext>
            </a:extLst>
          </p:cNvPr>
          <p:cNvPicPr>
            <a:picLocks noChangeAspect="1"/>
          </p:cNvPicPr>
          <p:nvPr userDrawn="1"/>
        </p:nvPicPr>
        <p:blipFill>
          <a:blip r:embed="rId3"/>
          <a:srcRect/>
          <a:stretch>
            <a:fillRect/>
          </a:stretch>
        </p:blipFill>
        <p:spPr>
          <a:xfrm>
            <a:off x="10598148" y="452438"/>
            <a:ext cx="1143002" cy="326137"/>
          </a:xfrm>
          <a:prstGeom prst="rect">
            <a:avLst/>
          </a:prstGeom>
        </p:spPr>
      </p:pic>
      <p:sp>
        <p:nvSpPr>
          <p:cNvPr id="6" name="TextBox 5">
            <a:extLst>
              <a:ext uri="{FF2B5EF4-FFF2-40B4-BE49-F238E27FC236}">
                <a16:creationId xmlns:a16="http://schemas.microsoft.com/office/drawing/2014/main" id="{3AF55F31-2F6B-436E-8577-76B709497887}"/>
              </a:ext>
            </a:extLst>
          </p:cNvPr>
          <p:cNvSpPr txBox="1"/>
          <p:nvPr userDrawn="1"/>
        </p:nvSpPr>
        <p:spPr>
          <a:xfrm>
            <a:off x="449263" y="5687999"/>
            <a:ext cx="5184000" cy="717563"/>
          </a:xfrm>
          <a:prstGeom prst="rect">
            <a:avLst/>
          </a:prstGeom>
          <a:noFill/>
        </p:spPr>
        <p:txBody>
          <a:bodyPr wrap="square" lIns="0" tIns="0" rIns="0" bIns="0" rtlCol="0">
            <a:noAutofit/>
          </a:bodyPr>
          <a:lstStyle/>
          <a:p>
            <a:pPr>
              <a:spcAft>
                <a:spcPts val="300"/>
              </a:spcAft>
            </a:pPr>
            <a:r>
              <a:rPr lang="en-GB" sz="900" spc="90" baseline="0">
                <a:solidFill>
                  <a:schemeClr val="bg2"/>
                </a:solidFill>
                <a:latin typeface="+mj-lt"/>
              </a:rPr>
              <a:t>STRICTLY PRIVATE AND CONFIDENTIAL</a:t>
            </a:r>
          </a:p>
          <a:p>
            <a:pPr algn="just"/>
            <a:r>
              <a:rPr lang="en-GB" sz="600" spc="0" baseline="0">
                <a:solidFill>
                  <a:schemeClr val="bg2"/>
                </a:solidFill>
                <a:latin typeface="+mn-lt"/>
              </a:rPr>
              <a:t>© Simmons &amp; Simmons LLP and its licensors. All rights asserted and reserved. This document is for general guidance only. It does not contain definitive advice. Simmons &amp; Simmons LLP is a limited liability partnership registered in England &amp; Wales with number OC352713 and with </a:t>
            </a:r>
            <a:br>
              <a:rPr lang="en-GB" sz="600" spc="0" baseline="0">
                <a:solidFill>
                  <a:schemeClr val="bg2"/>
                </a:solidFill>
                <a:latin typeface="+mn-lt"/>
              </a:rPr>
            </a:br>
            <a:r>
              <a:rPr lang="en-GB" sz="600" spc="0" baseline="0">
                <a:solidFill>
                  <a:schemeClr val="bg2"/>
                </a:solidFill>
                <a:latin typeface="+mn-lt"/>
              </a:rPr>
              <a:t>its registered office at CityPoint, One Ropemaker Street, London EC2Y 9SS, United Kingdom. It is authorised and regulated by the Solicitors Regulation Authority and its SRA ID number is 533587. The word “partner” refers to a member of Simmons &amp; Simmons LLP or one of its affiliates, </a:t>
            </a:r>
            <a:br>
              <a:rPr lang="en-GB" sz="600" spc="0" baseline="0">
                <a:solidFill>
                  <a:schemeClr val="bg2"/>
                </a:solidFill>
                <a:latin typeface="+mn-lt"/>
              </a:rPr>
            </a:br>
            <a:r>
              <a:rPr lang="en-GB" sz="600" spc="0" baseline="0">
                <a:solidFill>
                  <a:schemeClr val="bg2"/>
                </a:solidFill>
                <a:latin typeface="+mn-lt"/>
              </a:rPr>
              <a:t>or an employee or consultant with equivalent standing and qualifications. A list of members and other partners together with their professional qualifications is available for inspection at the above address.</a:t>
            </a:r>
          </a:p>
        </p:txBody>
      </p:sp>
      <p:sp>
        <p:nvSpPr>
          <p:cNvPr id="7" name="TextBox 6">
            <a:extLst>
              <a:ext uri="{FF2B5EF4-FFF2-40B4-BE49-F238E27FC236}">
                <a16:creationId xmlns:a16="http://schemas.microsoft.com/office/drawing/2014/main" id="{53401DD5-55B4-4610-A0D7-05A45AB9B77D}"/>
              </a:ext>
            </a:extLst>
          </p:cNvPr>
          <p:cNvSpPr txBox="1"/>
          <p:nvPr userDrawn="1"/>
        </p:nvSpPr>
        <p:spPr>
          <a:xfrm>
            <a:off x="449263" y="5220000"/>
            <a:ext cx="3625196" cy="357564"/>
          </a:xfrm>
          <a:prstGeom prst="rect">
            <a:avLst/>
          </a:prstGeom>
          <a:noFill/>
        </p:spPr>
        <p:txBody>
          <a:bodyPr wrap="square" lIns="0" tIns="0" rIns="0" bIns="0" rtlCol="0">
            <a:noAutofit/>
          </a:bodyPr>
          <a:lstStyle/>
          <a:p>
            <a:pPr algn="l"/>
            <a:r>
              <a:rPr lang="en-GB" sz="2400" spc="-50" baseline="0">
                <a:solidFill>
                  <a:schemeClr val="bg2"/>
                </a:solidFill>
                <a:latin typeface="+mj-lt"/>
              </a:rPr>
              <a:t>simmons-simmons.com</a:t>
            </a:r>
          </a:p>
        </p:txBody>
      </p:sp>
    </p:spTree>
    <p:extLst>
      <p:ext uri="{BB962C8B-B14F-4D97-AF65-F5344CB8AC3E}">
        <p14:creationId xmlns:p14="http://schemas.microsoft.com/office/powerpoint/2010/main" val="1282644849"/>
      </p:ext>
    </p:extLst>
  </p:cSld>
  <p:clrMapOvr>
    <a:masterClrMapping/>
  </p:clrMapOvr>
</p:sldLayout>
</file>

<file path=ppt/slideLayouts/slideLayout83.xml><?xml version="1.0" encoding="utf-8"?>
<p:sldLayout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showMasterSp="0" preserve="1" userDrawn="1">
  <p:cSld name="Back Cover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3EA8CA5-A8C1-46F8-81E7-A4B85F1BD3A7}"/>
              </a:ext>
            </a:extLst>
          </p:cNvPr>
          <p:cNvPicPr>
            <a:picLocks noChangeAspect="1"/>
          </p:cNvPicPr>
          <p:nvPr userDrawn="1"/>
        </p:nvPicPr>
        <p:blipFill>
          <a:blip r:embed="rId3"/>
          <a:srcRect/>
          <a:stretch>
            <a:fillRect/>
          </a:stretch>
        </p:blipFill>
        <p:spPr>
          <a:xfrm>
            <a:off x="10598148" y="452438"/>
            <a:ext cx="1143002" cy="326137"/>
          </a:xfrm>
          <a:prstGeom prst="rect">
            <a:avLst/>
          </a:prstGeom>
        </p:spPr>
      </p:pic>
      <p:sp>
        <p:nvSpPr>
          <p:cNvPr id="6" name="TextBox 5">
            <a:extLst>
              <a:ext uri="{FF2B5EF4-FFF2-40B4-BE49-F238E27FC236}">
                <a16:creationId xmlns:a16="http://schemas.microsoft.com/office/drawing/2014/main" id="{AD153738-72A4-45DF-A9FB-1FFB861B02F2}"/>
              </a:ext>
            </a:extLst>
          </p:cNvPr>
          <p:cNvSpPr txBox="1"/>
          <p:nvPr userDrawn="1"/>
        </p:nvSpPr>
        <p:spPr>
          <a:xfrm>
            <a:off x="449263" y="5687999"/>
            <a:ext cx="5184000" cy="717563"/>
          </a:xfrm>
          <a:prstGeom prst="rect">
            <a:avLst/>
          </a:prstGeom>
          <a:noFill/>
        </p:spPr>
        <p:txBody>
          <a:bodyPr wrap="square" lIns="0" tIns="0" rIns="0" bIns="0" rtlCol="0">
            <a:noAutofit/>
          </a:bodyPr>
          <a:lstStyle/>
          <a:p>
            <a:pPr>
              <a:spcAft>
                <a:spcPts val="300"/>
              </a:spcAft>
            </a:pPr>
            <a:r>
              <a:rPr lang="en-GB" sz="900" spc="90" baseline="0">
                <a:solidFill>
                  <a:schemeClr val="bg2"/>
                </a:solidFill>
                <a:latin typeface="+mj-lt"/>
              </a:rPr>
              <a:t>STRICTLY PRIVATE AND CONFIDENTIAL</a:t>
            </a:r>
          </a:p>
          <a:p>
            <a:pPr algn="just"/>
            <a:r>
              <a:rPr lang="en-GB" sz="600" spc="0" baseline="0">
                <a:solidFill>
                  <a:schemeClr val="bg2"/>
                </a:solidFill>
                <a:latin typeface="+mn-lt"/>
              </a:rPr>
              <a:t>© Simmons &amp; Simmons LLP and its licensors. All rights asserted and reserved. This document is for general guidance only. It does not contain definitive advice. Simmons &amp; Simmons LLP is a limited liability partnership registered in England &amp; Wales with number OC352713 and with </a:t>
            </a:r>
            <a:br>
              <a:rPr lang="en-GB" sz="600" spc="0" baseline="0">
                <a:solidFill>
                  <a:schemeClr val="bg2"/>
                </a:solidFill>
                <a:latin typeface="+mn-lt"/>
              </a:rPr>
            </a:br>
            <a:r>
              <a:rPr lang="en-GB" sz="600" spc="0" baseline="0">
                <a:solidFill>
                  <a:schemeClr val="bg2"/>
                </a:solidFill>
                <a:latin typeface="+mn-lt"/>
              </a:rPr>
              <a:t>its registered office at CityPoint, One Ropemaker Street, London EC2Y 9SS, United Kingdom. It is authorised and regulated by the Solicitors Regulation Authority and its SRA ID number is 533587. The word “partner” refers to a member of Simmons &amp; Simmons LLP or one of its affiliates, </a:t>
            </a:r>
            <a:br>
              <a:rPr lang="en-GB" sz="600" spc="0" baseline="0">
                <a:solidFill>
                  <a:schemeClr val="bg2"/>
                </a:solidFill>
                <a:latin typeface="+mn-lt"/>
              </a:rPr>
            </a:br>
            <a:r>
              <a:rPr lang="en-GB" sz="600" spc="0" baseline="0">
                <a:solidFill>
                  <a:schemeClr val="bg2"/>
                </a:solidFill>
                <a:latin typeface="+mn-lt"/>
              </a:rPr>
              <a:t>or an employee or consultant with equivalent standing and qualifications. A list of members and other partners together with their professional qualifications is available for inspection at the above address.</a:t>
            </a:r>
          </a:p>
        </p:txBody>
      </p:sp>
      <p:sp>
        <p:nvSpPr>
          <p:cNvPr id="7" name="TextBox 6">
            <a:extLst>
              <a:ext uri="{FF2B5EF4-FFF2-40B4-BE49-F238E27FC236}">
                <a16:creationId xmlns:a16="http://schemas.microsoft.com/office/drawing/2014/main" id="{DB37927C-5ACA-4F1C-8ED3-57D2308E6BE4}"/>
              </a:ext>
            </a:extLst>
          </p:cNvPr>
          <p:cNvSpPr txBox="1"/>
          <p:nvPr userDrawn="1"/>
        </p:nvSpPr>
        <p:spPr>
          <a:xfrm>
            <a:off x="449263" y="5220000"/>
            <a:ext cx="3625196" cy="357564"/>
          </a:xfrm>
          <a:prstGeom prst="rect">
            <a:avLst/>
          </a:prstGeom>
          <a:noFill/>
        </p:spPr>
        <p:txBody>
          <a:bodyPr wrap="square" lIns="0" tIns="0" rIns="0" bIns="0" rtlCol="0">
            <a:noAutofit/>
          </a:bodyPr>
          <a:lstStyle/>
          <a:p>
            <a:pPr algn="l"/>
            <a:r>
              <a:rPr lang="en-GB" sz="2400" spc="-50" baseline="0">
                <a:solidFill>
                  <a:schemeClr val="bg2"/>
                </a:solidFill>
                <a:latin typeface="+mj-lt"/>
              </a:rPr>
              <a:t>simmons-simmons.com</a:t>
            </a:r>
          </a:p>
        </p:txBody>
      </p:sp>
    </p:spTree>
    <p:extLst>
      <p:ext uri="{BB962C8B-B14F-4D97-AF65-F5344CB8AC3E}">
        <p14:creationId xmlns:p14="http://schemas.microsoft.com/office/powerpoint/2010/main" val="3863024356"/>
      </p:ext>
    </p:extLst>
  </p:cSld>
  <p:clrMapOvr>
    <a:masterClrMapping/>
  </p:clrMapOvr>
</p:sldLayout>
</file>

<file path=ppt/slideLayouts/slideLayout84.xml><?xml version="1.0" encoding="utf-8"?>
<p:sldLayout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userDrawn="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E0A07D-9301-491E-8623-B7B180EC7373}"/>
              </a:ext>
            </a:extLst>
          </p:cNvPr>
          <p:cNvSpPr>
            <a:spLocks noGrp="1"/>
          </p:cNvSpPr>
          <p:nvPr>
            <p:ph type="title"/>
          </p:nvPr>
        </p:nvSpPr>
        <p:spPr/>
        <p:txBody>
          <a:bodyPr/>
          <a:lstStyle/>
          <a:p>
            <a:r>
              <a:rPr lang="en-US"/>
              <a:t>Click to edit Master title style</a:t>
            </a:r>
            <a:endParaRPr lang="en-GB"/>
          </a:p>
        </p:txBody>
      </p:sp>
      <p:sp>
        <p:nvSpPr>
          <p:cNvPr id="5" name="Slide Number Placeholder 4">
            <a:extLst>
              <a:ext uri="{FF2B5EF4-FFF2-40B4-BE49-F238E27FC236}">
                <a16:creationId xmlns:a16="http://schemas.microsoft.com/office/drawing/2014/main" id="{F70B5D14-1CB2-406C-8D02-2A0EE9617528}"/>
              </a:ext>
            </a:extLst>
          </p:cNvPr>
          <p:cNvSpPr>
            <a:spLocks noGrp="1"/>
          </p:cNvSpPr>
          <p:nvPr>
            <p:ph type="sldNum" sz="quarter" idx="12"/>
          </p:nvPr>
        </p:nvSpPr>
        <p:spPr/>
        <p:txBody>
          <a:bodyPr/>
          <a:lstStyle/>
          <a:p>
            <a:fld id="{AE40F04C-0113-48AC-B208-C432829543B5}" type="slidenum">
              <a:rPr lang="en-GB" smtClean="0"/>
              <a:t>‹#›</a:t>
            </a:fld>
            <a:endParaRPr lang="en-GB"/>
          </a:p>
        </p:txBody>
      </p:sp>
      <p:sp>
        <p:nvSpPr>
          <p:cNvPr id="8" name="Text Placeholder 7">
            <a:extLst>
              <a:ext uri="{FF2B5EF4-FFF2-40B4-BE49-F238E27FC236}">
                <a16:creationId xmlns:a16="http://schemas.microsoft.com/office/drawing/2014/main" id="{6B2305D9-5707-4D8B-AFD3-912E7B460BA7}"/>
              </a:ext>
            </a:extLst>
          </p:cNvPr>
          <p:cNvSpPr>
            <a:spLocks noGrp="1"/>
          </p:cNvSpPr>
          <p:nvPr>
            <p:ph type="body" sz="quarter" idx="13" hasCustomPrompt="1"/>
          </p:nvPr>
        </p:nvSpPr>
        <p:spPr>
          <a:xfrm>
            <a:off x="449262" y="1765300"/>
            <a:ext cx="1252954" cy="582613"/>
          </a:xfrm>
          <a:solidFill>
            <a:srgbClr val="FEA8AD"/>
          </a:solidFill>
        </p:spPr>
        <p:txBody>
          <a:bodyPr anchor="ctr"/>
          <a:lstStyle>
            <a:lvl1pPr algn="ctr">
              <a:defRPr sz="1800">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0000</a:t>
            </a:r>
            <a:endParaRPr lang="en-GB"/>
          </a:p>
        </p:txBody>
      </p:sp>
      <p:sp>
        <p:nvSpPr>
          <p:cNvPr id="18" name="Text Placeholder 7">
            <a:extLst>
              <a:ext uri="{FF2B5EF4-FFF2-40B4-BE49-F238E27FC236}">
                <a16:creationId xmlns:a16="http://schemas.microsoft.com/office/drawing/2014/main" id="{5799B4EC-0D9D-4169-8208-222381382C22}"/>
              </a:ext>
            </a:extLst>
          </p:cNvPr>
          <p:cNvSpPr>
            <a:spLocks noGrp="1"/>
          </p:cNvSpPr>
          <p:nvPr>
            <p:ph type="body" sz="quarter" idx="14" hasCustomPrompt="1"/>
          </p:nvPr>
        </p:nvSpPr>
        <p:spPr>
          <a:xfrm>
            <a:off x="1727373" y="1765300"/>
            <a:ext cx="1252954" cy="582613"/>
          </a:xfrm>
          <a:solidFill>
            <a:schemeClr val="bg2"/>
          </a:solidFill>
        </p:spPr>
        <p:txBody>
          <a:bodyPr anchor="ctr"/>
          <a:lstStyle>
            <a:lvl1pPr algn="ctr">
              <a:defRPr sz="1800">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0000</a:t>
            </a:r>
            <a:endParaRPr lang="en-GB"/>
          </a:p>
        </p:txBody>
      </p:sp>
      <p:sp>
        <p:nvSpPr>
          <p:cNvPr id="19" name="Text Placeholder 7">
            <a:extLst>
              <a:ext uri="{FF2B5EF4-FFF2-40B4-BE49-F238E27FC236}">
                <a16:creationId xmlns:a16="http://schemas.microsoft.com/office/drawing/2014/main" id="{4427CA06-443D-435C-8140-FA6FC3065B82}"/>
              </a:ext>
            </a:extLst>
          </p:cNvPr>
          <p:cNvSpPr>
            <a:spLocks noGrp="1"/>
          </p:cNvSpPr>
          <p:nvPr>
            <p:ph type="body" sz="quarter" idx="15" hasCustomPrompt="1"/>
          </p:nvPr>
        </p:nvSpPr>
        <p:spPr>
          <a:xfrm>
            <a:off x="3005484" y="1765300"/>
            <a:ext cx="1252954" cy="582613"/>
          </a:xfrm>
          <a:solidFill>
            <a:srgbClr val="FEA8AD"/>
          </a:solidFill>
        </p:spPr>
        <p:txBody>
          <a:bodyPr anchor="ctr"/>
          <a:lstStyle>
            <a:lvl1pPr algn="ctr">
              <a:defRPr sz="1800">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0000</a:t>
            </a:r>
            <a:endParaRPr lang="en-GB"/>
          </a:p>
        </p:txBody>
      </p:sp>
      <p:sp>
        <p:nvSpPr>
          <p:cNvPr id="20" name="Text Placeholder 7">
            <a:extLst>
              <a:ext uri="{FF2B5EF4-FFF2-40B4-BE49-F238E27FC236}">
                <a16:creationId xmlns:a16="http://schemas.microsoft.com/office/drawing/2014/main" id="{AFC47942-411E-45EF-8CBB-FA05B39F0A1E}"/>
              </a:ext>
            </a:extLst>
          </p:cNvPr>
          <p:cNvSpPr>
            <a:spLocks noGrp="1"/>
          </p:cNvSpPr>
          <p:nvPr>
            <p:ph type="body" sz="quarter" idx="16" hasCustomPrompt="1"/>
          </p:nvPr>
        </p:nvSpPr>
        <p:spPr>
          <a:xfrm>
            <a:off x="4283595" y="1765300"/>
            <a:ext cx="1252954" cy="582613"/>
          </a:xfrm>
          <a:solidFill>
            <a:srgbClr val="FEA8AD"/>
          </a:solidFill>
        </p:spPr>
        <p:txBody>
          <a:bodyPr anchor="ctr"/>
          <a:lstStyle>
            <a:lvl1pPr algn="ctr">
              <a:defRPr sz="1800">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0000</a:t>
            </a:r>
            <a:endParaRPr lang="en-GB"/>
          </a:p>
        </p:txBody>
      </p:sp>
      <p:sp>
        <p:nvSpPr>
          <p:cNvPr id="21" name="Text Placeholder 7">
            <a:extLst>
              <a:ext uri="{FF2B5EF4-FFF2-40B4-BE49-F238E27FC236}">
                <a16:creationId xmlns:a16="http://schemas.microsoft.com/office/drawing/2014/main" id="{2FBE7E2C-2D27-4F6C-8F77-9B8142C61D61}"/>
              </a:ext>
            </a:extLst>
          </p:cNvPr>
          <p:cNvSpPr>
            <a:spLocks noGrp="1"/>
          </p:cNvSpPr>
          <p:nvPr>
            <p:ph type="body" sz="quarter" idx="17" hasCustomPrompt="1"/>
          </p:nvPr>
        </p:nvSpPr>
        <p:spPr>
          <a:xfrm>
            <a:off x="5561706" y="1765300"/>
            <a:ext cx="1252954" cy="582613"/>
          </a:xfrm>
          <a:solidFill>
            <a:srgbClr val="FEA8AD"/>
          </a:solidFill>
        </p:spPr>
        <p:txBody>
          <a:bodyPr anchor="ctr"/>
          <a:lstStyle>
            <a:lvl1pPr algn="ctr">
              <a:defRPr sz="1800">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0000</a:t>
            </a:r>
            <a:endParaRPr lang="en-GB"/>
          </a:p>
        </p:txBody>
      </p:sp>
      <p:sp>
        <p:nvSpPr>
          <p:cNvPr id="22" name="Text Placeholder 7">
            <a:extLst>
              <a:ext uri="{FF2B5EF4-FFF2-40B4-BE49-F238E27FC236}">
                <a16:creationId xmlns:a16="http://schemas.microsoft.com/office/drawing/2014/main" id="{5056FF18-3D80-4275-8AFC-3415B733624D}"/>
              </a:ext>
            </a:extLst>
          </p:cNvPr>
          <p:cNvSpPr>
            <a:spLocks noGrp="1"/>
          </p:cNvSpPr>
          <p:nvPr>
            <p:ph type="body" sz="quarter" idx="18" hasCustomPrompt="1"/>
          </p:nvPr>
        </p:nvSpPr>
        <p:spPr>
          <a:xfrm>
            <a:off x="6839817" y="1765300"/>
            <a:ext cx="1252954" cy="582613"/>
          </a:xfrm>
          <a:solidFill>
            <a:schemeClr val="bg2"/>
          </a:solidFill>
        </p:spPr>
        <p:txBody>
          <a:bodyPr anchor="ctr"/>
          <a:lstStyle>
            <a:lvl1pPr algn="ctr">
              <a:defRPr sz="1800">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0000</a:t>
            </a:r>
            <a:endParaRPr lang="en-GB"/>
          </a:p>
        </p:txBody>
      </p:sp>
      <p:sp>
        <p:nvSpPr>
          <p:cNvPr id="23" name="Text Placeholder 7">
            <a:extLst>
              <a:ext uri="{FF2B5EF4-FFF2-40B4-BE49-F238E27FC236}">
                <a16:creationId xmlns:a16="http://schemas.microsoft.com/office/drawing/2014/main" id="{3AE6CE3E-983D-46A8-B36E-AF39D8FC379A}"/>
              </a:ext>
            </a:extLst>
          </p:cNvPr>
          <p:cNvSpPr>
            <a:spLocks noGrp="1"/>
          </p:cNvSpPr>
          <p:nvPr>
            <p:ph type="body" sz="quarter" idx="19" hasCustomPrompt="1"/>
          </p:nvPr>
        </p:nvSpPr>
        <p:spPr>
          <a:xfrm>
            <a:off x="8117928" y="1765300"/>
            <a:ext cx="1252954" cy="582613"/>
          </a:xfrm>
          <a:solidFill>
            <a:srgbClr val="FEA8AD"/>
          </a:solidFill>
        </p:spPr>
        <p:txBody>
          <a:bodyPr anchor="ctr"/>
          <a:lstStyle>
            <a:lvl1pPr algn="ctr">
              <a:defRPr sz="1800">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0000</a:t>
            </a:r>
            <a:endParaRPr lang="en-GB"/>
          </a:p>
        </p:txBody>
      </p:sp>
      <p:sp>
        <p:nvSpPr>
          <p:cNvPr id="24" name="Text Placeholder 7">
            <a:extLst>
              <a:ext uri="{FF2B5EF4-FFF2-40B4-BE49-F238E27FC236}">
                <a16:creationId xmlns:a16="http://schemas.microsoft.com/office/drawing/2014/main" id="{FBB9B619-3FE2-419C-8C88-BBF20AC17B25}"/>
              </a:ext>
            </a:extLst>
          </p:cNvPr>
          <p:cNvSpPr>
            <a:spLocks noGrp="1"/>
          </p:cNvSpPr>
          <p:nvPr>
            <p:ph type="body" sz="quarter" idx="20" hasCustomPrompt="1"/>
          </p:nvPr>
        </p:nvSpPr>
        <p:spPr>
          <a:xfrm>
            <a:off x="9396038" y="1765300"/>
            <a:ext cx="1252954" cy="582613"/>
          </a:xfrm>
          <a:solidFill>
            <a:schemeClr val="bg2"/>
          </a:solidFill>
        </p:spPr>
        <p:txBody>
          <a:bodyPr anchor="ctr"/>
          <a:lstStyle>
            <a:lvl1pPr algn="ctr">
              <a:defRPr sz="1800">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0000</a:t>
            </a:r>
            <a:endParaRPr lang="en-GB"/>
          </a:p>
        </p:txBody>
      </p:sp>
      <p:sp>
        <p:nvSpPr>
          <p:cNvPr id="25" name="Text Placeholder 7">
            <a:extLst>
              <a:ext uri="{FF2B5EF4-FFF2-40B4-BE49-F238E27FC236}">
                <a16:creationId xmlns:a16="http://schemas.microsoft.com/office/drawing/2014/main" id="{6947D52B-8936-4689-A163-BC2C60451149}"/>
              </a:ext>
            </a:extLst>
          </p:cNvPr>
          <p:cNvSpPr>
            <a:spLocks noGrp="1"/>
          </p:cNvSpPr>
          <p:nvPr>
            <p:ph type="body" sz="quarter" idx="21" hasCustomPrompt="1"/>
          </p:nvPr>
        </p:nvSpPr>
        <p:spPr>
          <a:xfrm>
            <a:off x="10674148" y="1766393"/>
            <a:ext cx="1517851" cy="582613"/>
          </a:xfrm>
          <a:solidFill>
            <a:srgbClr val="FEA8AD"/>
          </a:solidFill>
        </p:spPr>
        <p:txBody>
          <a:bodyPr anchor="ctr"/>
          <a:lstStyle>
            <a:lvl1pPr algn="ctr">
              <a:defRPr sz="1800">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0000</a:t>
            </a:r>
            <a:endParaRPr lang="en-GB"/>
          </a:p>
        </p:txBody>
      </p:sp>
      <p:sp>
        <p:nvSpPr>
          <p:cNvPr id="26" name="Picture Placeholder 8">
            <a:extLst>
              <a:ext uri="{FF2B5EF4-FFF2-40B4-BE49-F238E27FC236}">
                <a16:creationId xmlns:a16="http://schemas.microsoft.com/office/drawing/2014/main" id="{1E69882D-291E-4333-A6DE-1ECE226AFECA}"/>
              </a:ext>
            </a:extLst>
          </p:cNvPr>
          <p:cNvSpPr>
            <a:spLocks noGrp="1" noChangeAspect="1"/>
          </p:cNvSpPr>
          <p:nvPr>
            <p:ph type="pic" sz="quarter" idx="22"/>
          </p:nvPr>
        </p:nvSpPr>
        <p:spPr>
          <a:xfrm>
            <a:off x="5571472" y="3182400"/>
            <a:ext cx="1242000" cy="1242000"/>
          </a:xfrm>
          <a:prstGeom prst="ellipse">
            <a:avLst/>
          </a:prstGeom>
          <a:solidFill>
            <a:schemeClr val="bg1">
              <a:lumMod val="85000"/>
            </a:schemeClr>
          </a:solidFill>
        </p:spPr>
        <p:txBody>
          <a:bodyPr/>
          <a:lstStyle>
            <a:lvl1pPr algn="ctr">
              <a:defRPr sz="1000"/>
            </a:lvl1pPr>
          </a:lstStyle>
          <a:p>
            <a:r>
              <a:rPr lang="en-US"/>
              <a:t>Click icon to add picture</a:t>
            </a:r>
            <a:endParaRPr lang="en-GB"/>
          </a:p>
        </p:txBody>
      </p:sp>
      <p:sp>
        <p:nvSpPr>
          <p:cNvPr id="30" name="Picture Placeholder 8">
            <a:extLst>
              <a:ext uri="{FF2B5EF4-FFF2-40B4-BE49-F238E27FC236}">
                <a16:creationId xmlns:a16="http://schemas.microsoft.com/office/drawing/2014/main" id="{B9D5CDF1-FB6A-45C6-BCE9-04396285418A}"/>
              </a:ext>
            </a:extLst>
          </p:cNvPr>
          <p:cNvSpPr>
            <a:spLocks noGrp="1" noChangeAspect="1"/>
          </p:cNvSpPr>
          <p:nvPr>
            <p:ph type="pic" sz="quarter" idx="23"/>
          </p:nvPr>
        </p:nvSpPr>
        <p:spPr>
          <a:xfrm>
            <a:off x="9393350" y="3182400"/>
            <a:ext cx="1242000" cy="1242000"/>
          </a:xfrm>
          <a:prstGeom prst="ellipse">
            <a:avLst/>
          </a:prstGeom>
          <a:solidFill>
            <a:schemeClr val="bg1">
              <a:lumMod val="85000"/>
            </a:schemeClr>
          </a:solidFill>
        </p:spPr>
        <p:txBody>
          <a:bodyPr/>
          <a:lstStyle>
            <a:lvl1pPr algn="ctr">
              <a:defRPr sz="1000"/>
            </a:lvl1pPr>
          </a:lstStyle>
          <a:p>
            <a:r>
              <a:rPr lang="en-US"/>
              <a:t>Click icon to add picture</a:t>
            </a:r>
            <a:endParaRPr lang="en-GB"/>
          </a:p>
        </p:txBody>
      </p:sp>
      <p:sp>
        <p:nvSpPr>
          <p:cNvPr id="32" name="Text Placeholder 9">
            <a:extLst>
              <a:ext uri="{FF2B5EF4-FFF2-40B4-BE49-F238E27FC236}">
                <a16:creationId xmlns:a16="http://schemas.microsoft.com/office/drawing/2014/main" id="{DEDE4091-3F99-4980-A396-1F8F2A770E39}"/>
              </a:ext>
            </a:extLst>
          </p:cNvPr>
          <p:cNvSpPr>
            <a:spLocks noGrp="1"/>
          </p:cNvSpPr>
          <p:nvPr>
            <p:ph type="body" sz="quarter" idx="25"/>
          </p:nvPr>
        </p:nvSpPr>
        <p:spPr>
          <a:xfrm>
            <a:off x="10471200" y="450000"/>
            <a:ext cx="1720800" cy="244800"/>
          </a:xfrm>
          <a:solidFill>
            <a:schemeClr val="accent5"/>
          </a:solidFill>
        </p:spPr>
        <p:txBody>
          <a:bodyPr lIns="151200" anchor="ctr"/>
          <a:lstStyle>
            <a:lvl1pPr>
              <a:tabLst>
                <a:tab pos="180000" algn="l"/>
              </a:tabLst>
              <a:defRPr sz="800">
                <a:solidFill>
                  <a:schemeClr val="bg1"/>
                </a:solidFill>
                <a:latin typeface="+mj-lt"/>
              </a:defRPr>
            </a:lvl1pPr>
          </a:lstStyle>
          <a:p>
            <a:pPr lvl="0"/>
            <a:r>
              <a:rPr lang="en-US"/>
              <a:t>Click to edit Master text styles</a:t>
            </a:r>
          </a:p>
        </p:txBody>
      </p:sp>
      <p:sp>
        <p:nvSpPr>
          <p:cNvPr id="28" name="Text Placeholder 7">
            <a:extLst>
              <a:ext uri="{FF2B5EF4-FFF2-40B4-BE49-F238E27FC236}">
                <a16:creationId xmlns:a16="http://schemas.microsoft.com/office/drawing/2014/main" id="{DC6844EA-B8E0-48B6-8B2E-177B4A05F504}"/>
              </a:ext>
            </a:extLst>
          </p:cNvPr>
          <p:cNvSpPr>
            <a:spLocks noGrp="1"/>
          </p:cNvSpPr>
          <p:nvPr>
            <p:ph type="body" sz="quarter" idx="26"/>
          </p:nvPr>
        </p:nvSpPr>
        <p:spPr>
          <a:xfrm>
            <a:off x="449263" y="874801"/>
            <a:ext cx="5646737" cy="442826"/>
          </a:xfrm>
        </p:spPr>
        <p:txBody>
          <a:bodyPr/>
          <a:lstStyle>
            <a:lvl1pPr>
              <a:defRPr sz="2800">
                <a:solidFill>
                  <a:schemeClr val="tx2"/>
                </a:solidFill>
                <a:latin typeface="+mn-lt"/>
              </a:defRPr>
            </a:lvl1pPr>
          </a:lstStyle>
          <a:p>
            <a:pPr lvl="0"/>
            <a:r>
              <a:rPr lang="en-US"/>
              <a:t>Click to edit Master text styles</a:t>
            </a:r>
          </a:p>
        </p:txBody>
      </p:sp>
      <p:pic>
        <p:nvPicPr>
          <p:cNvPr id="6" name="Ink 5">
            <a:extLst>
              <a:ext uri="{FF2B5EF4-FFF2-40B4-BE49-F238E27FC236}">
                <a16:creationId xmlns:a16="http://schemas.microsoft.com/office/drawing/2014/main" id="{60516AC6-FFB1-490E-9E30-65BC90CFA8C2}"/>
              </a:ext>
            </a:extLst>
          </p:cNvPr>
          <p:cNvPicPr/>
          <p:nvPr/>
        </p:nvPicPr>
        <p:blipFill>
          <a:blip r:embed="rId2"/>
          <a:srcRect/>
          <a:stretch>
            <a:fillRect/>
          </a:stretch>
        </p:blipFill>
        <p:spPr>
          <a:xfrm>
            <a:off x="9743241" y="3705755"/>
            <a:ext cx="18000" cy="18000"/>
          </a:xfrm>
          <a:prstGeom prst="rect">
            <a:avLst/>
          </a:prstGeom>
        </p:spPr>
      </p:pic>
    </p:spTree>
    <p:extLst>
      <p:ext uri="{BB962C8B-B14F-4D97-AF65-F5344CB8AC3E}">
        <p14:creationId xmlns:p14="http://schemas.microsoft.com/office/powerpoint/2010/main" val="3411796300"/>
      </p:ext>
    </p:extLst>
  </p:cSld>
  <p:clrMapOvr>
    <a:masterClrMapping/>
  </p:clrMapOvr>
</p:sldLayout>
</file>

<file path=ppt/slideLayouts/slideLayout85.xml><?xml version="1.0" encoding="utf-8"?>
<p:sldLayout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E1AEAA-BC90-462D-9865-090FD9DC0BF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1C84C2B-8F92-4A14-842C-74B5C238F54A}"/>
              </a:ext>
            </a:extLst>
          </p:cNvPr>
          <p:cNvSpPr>
            <a:spLocks noGrp="1"/>
          </p:cNvSpPr>
          <p:nvPr>
            <p:ph idx="1"/>
          </p:nvPr>
        </p:nvSpPr>
        <p:spPr>
          <a:xfrm>
            <a:off x="449264" y="1765299"/>
            <a:ext cx="5328000" cy="43640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Content Placeholder 2">
            <a:extLst>
              <a:ext uri="{FF2B5EF4-FFF2-40B4-BE49-F238E27FC236}">
                <a16:creationId xmlns:a16="http://schemas.microsoft.com/office/drawing/2014/main" id="{70DF43F5-96FB-4EE2-9EC0-243D32834832}"/>
              </a:ext>
            </a:extLst>
          </p:cNvPr>
          <p:cNvSpPr>
            <a:spLocks noGrp="1"/>
          </p:cNvSpPr>
          <p:nvPr>
            <p:ph idx="15"/>
          </p:nvPr>
        </p:nvSpPr>
        <p:spPr>
          <a:xfrm>
            <a:off x="6170400" y="1765300"/>
            <a:ext cx="5328000" cy="43640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ext Placeholder 9">
            <a:extLst>
              <a:ext uri="{FF2B5EF4-FFF2-40B4-BE49-F238E27FC236}">
                <a16:creationId xmlns:a16="http://schemas.microsoft.com/office/drawing/2014/main" id="{70C5D500-0D33-4851-B089-E11A6D2379DF}"/>
              </a:ext>
            </a:extLst>
          </p:cNvPr>
          <p:cNvSpPr>
            <a:spLocks noGrp="1"/>
          </p:cNvSpPr>
          <p:nvPr>
            <p:ph type="body" sz="quarter" idx="14"/>
          </p:nvPr>
        </p:nvSpPr>
        <p:spPr>
          <a:xfrm>
            <a:off x="10471200" y="450000"/>
            <a:ext cx="1720800" cy="244800"/>
          </a:xfrm>
          <a:solidFill>
            <a:schemeClr val="bg2"/>
          </a:solidFill>
        </p:spPr>
        <p:txBody>
          <a:bodyPr lIns="151200" anchor="ctr"/>
          <a:lstStyle>
            <a:lvl1pPr>
              <a:tabLst>
                <a:tab pos="180000" algn="l"/>
              </a:tabLst>
              <a:defRPr sz="800">
                <a:solidFill>
                  <a:schemeClr val="bg1"/>
                </a:solidFill>
                <a:latin typeface="+mj-lt"/>
              </a:defRPr>
            </a:lvl1pPr>
          </a:lstStyle>
          <a:p>
            <a:pPr lvl="0"/>
            <a:r>
              <a:rPr lang="en-US"/>
              <a:t>Click to edit Master text styles</a:t>
            </a:r>
          </a:p>
        </p:txBody>
      </p:sp>
      <p:sp>
        <p:nvSpPr>
          <p:cNvPr id="10" name="Text Placeholder 7">
            <a:extLst>
              <a:ext uri="{FF2B5EF4-FFF2-40B4-BE49-F238E27FC236}">
                <a16:creationId xmlns:a16="http://schemas.microsoft.com/office/drawing/2014/main" id="{FC9C79FE-5BB3-40D5-8DD8-48F94531AEB6}"/>
              </a:ext>
            </a:extLst>
          </p:cNvPr>
          <p:cNvSpPr>
            <a:spLocks noGrp="1"/>
          </p:cNvSpPr>
          <p:nvPr>
            <p:ph type="body" sz="quarter" idx="13"/>
          </p:nvPr>
        </p:nvSpPr>
        <p:spPr>
          <a:xfrm>
            <a:off x="449263" y="874801"/>
            <a:ext cx="5646737" cy="442826"/>
          </a:xfrm>
        </p:spPr>
        <p:txBody>
          <a:bodyPr/>
          <a:lstStyle>
            <a:lvl1pPr>
              <a:defRPr sz="2800">
                <a:solidFill>
                  <a:schemeClr val="tx2"/>
                </a:solidFill>
                <a:latin typeface="+mn-lt"/>
              </a:defRPr>
            </a:lvl1pPr>
          </a:lstStyle>
          <a:p>
            <a:pPr lvl="0"/>
            <a:r>
              <a:rPr lang="en-US"/>
              <a:t>Click to edit Master text styles</a:t>
            </a:r>
          </a:p>
        </p:txBody>
      </p:sp>
    </p:spTree>
    <p:extLst>
      <p:ext uri="{BB962C8B-B14F-4D97-AF65-F5344CB8AC3E}">
        <p14:creationId xmlns:p14="http://schemas.microsoft.com/office/powerpoint/2010/main" val="616280698"/>
      </p:ext>
    </p:extLst>
  </p:cSld>
  <p:clrMapOvr>
    <a:masterClrMapping/>
  </p:clrMapOvr>
</p:sldLayout>
</file>

<file path=ppt/slideLayouts/slideLayout86.xml><?xml version="1.0" encoding="utf-8"?>
<p:sldLayout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E1AEAA-BC90-462D-9865-090FD9DC0BF4}"/>
              </a:ext>
            </a:extLst>
          </p:cNvPr>
          <p:cNvSpPr>
            <a:spLocks noGrp="1"/>
          </p:cNvSpPr>
          <p:nvPr>
            <p:ph type="title"/>
          </p:nvPr>
        </p:nvSpPr>
        <p:spPr/>
        <p:txBody>
          <a:bodyPr/>
          <a:lstStyle>
            <a:lvl1pPr>
              <a:defRPr sz="30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D1C84C2B-8F92-4A14-842C-74B5C238F54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A4D77BC-AE92-4889-A71B-7AB4B5FA8552}"/>
              </a:ext>
            </a:extLst>
          </p:cNvPr>
          <p:cNvSpPr>
            <a:spLocks noGrp="1"/>
          </p:cNvSpPr>
          <p:nvPr>
            <p:ph type="dt" sz="half" idx="10"/>
          </p:nvPr>
        </p:nvSpPr>
        <p:spPr>
          <a:xfrm>
            <a:off x="450852" y="6219270"/>
            <a:ext cx="1189690" cy="246809"/>
          </a:xfrm>
          <a:prstGeom prst="rect">
            <a:avLst/>
          </a:prstGeom>
        </p:spPr>
        <p:txBody>
          <a:bodyPr/>
          <a:lstStyle/>
          <a:p>
            <a:fld id="{6386D04F-099F-42CE-8EB7-D50288135028}" type="datetime1">
              <a:rPr lang="en-GB" smtClean="0"/>
              <a:t>03/06/2025</a:t>
            </a:fld>
            <a:endParaRPr lang="en-GB"/>
          </a:p>
        </p:txBody>
      </p:sp>
      <p:sp>
        <p:nvSpPr>
          <p:cNvPr id="5" name="Footer Placeholder 4">
            <a:extLst>
              <a:ext uri="{FF2B5EF4-FFF2-40B4-BE49-F238E27FC236}">
                <a16:creationId xmlns:a16="http://schemas.microsoft.com/office/drawing/2014/main" id="{DF2286FA-C789-4B33-8794-18185B3F66FB}"/>
              </a:ext>
            </a:extLst>
          </p:cNvPr>
          <p:cNvSpPr>
            <a:spLocks noGrp="1"/>
          </p:cNvSpPr>
          <p:nvPr>
            <p:ph type="ftr" sz="quarter" idx="11"/>
          </p:nvPr>
        </p:nvSpPr>
        <p:spPr/>
        <p:txBody>
          <a:bodyPr/>
          <a:lstStyle/>
          <a:p>
            <a:r>
              <a:rPr lang="en-GB"/>
              <a:t>45269568_v1</a:t>
            </a:r>
          </a:p>
        </p:txBody>
      </p:sp>
      <p:sp>
        <p:nvSpPr>
          <p:cNvPr id="6" name="Slide Number Placeholder 5">
            <a:extLst>
              <a:ext uri="{FF2B5EF4-FFF2-40B4-BE49-F238E27FC236}">
                <a16:creationId xmlns:a16="http://schemas.microsoft.com/office/drawing/2014/main" id="{8F9CEDF9-4637-4B50-8204-99D55246BAE3}"/>
              </a:ext>
            </a:extLst>
          </p:cNvPr>
          <p:cNvSpPr>
            <a:spLocks noGrp="1"/>
          </p:cNvSpPr>
          <p:nvPr>
            <p:ph type="sldNum" sz="quarter" idx="12"/>
          </p:nvPr>
        </p:nvSpPr>
        <p:spPr/>
        <p:txBody>
          <a:bodyPr/>
          <a:lstStyle/>
          <a:p>
            <a:fld id="{AE40F04C-0113-48AC-B208-C432829543B5}" type="slidenum">
              <a:rPr lang="en-GB" smtClean="0"/>
              <a:t>‹#›</a:t>
            </a:fld>
            <a:endParaRPr lang="en-GB"/>
          </a:p>
        </p:txBody>
      </p:sp>
      <p:sp>
        <p:nvSpPr>
          <p:cNvPr id="9" name="Text Placeholder 9">
            <a:extLst>
              <a:ext uri="{FF2B5EF4-FFF2-40B4-BE49-F238E27FC236}">
                <a16:creationId xmlns:a16="http://schemas.microsoft.com/office/drawing/2014/main" id="{1FF326F1-77BE-4D76-8DB4-3F416B644E75}"/>
              </a:ext>
            </a:extLst>
          </p:cNvPr>
          <p:cNvSpPr>
            <a:spLocks noGrp="1"/>
          </p:cNvSpPr>
          <p:nvPr>
            <p:ph type="body" sz="quarter" idx="14"/>
          </p:nvPr>
        </p:nvSpPr>
        <p:spPr>
          <a:xfrm>
            <a:off x="10471200" y="450000"/>
            <a:ext cx="1720800" cy="244800"/>
          </a:xfrm>
          <a:solidFill>
            <a:schemeClr val="bg2"/>
          </a:solidFill>
        </p:spPr>
        <p:txBody>
          <a:bodyPr lIns="151200" anchor="ctr"/>
          <a:lstStyle>
            <a:lvl1pPr>
              <a:tabLst>
                <a:tab pos="180000" algn="l"/>
              </a:tabLst>
              <a:defRPr sz="800">
                <a:solidFill>
                  <a:schemeClr val="bg1"/>
                </a:solidFill>
                <a:latin typeface="+mj-lt"/>
              </a:defRPr>
            </a:lvl1pPr>
          </a:lstStyle>
          <a:p>
            <a:pPr lvl="0"/>
            <a:r>
              <a:rPr lang="en-US"/>
              <a:t>Edit Master text styles</a:t>
            </a:r>
          </a:p>
        </p:txBody>
      </p:sp>
      <p:sp>
        <p:nvSpPr>
          <p:cNvPr id="10" name="Text Placeholder 7">
            <a:extLst>
              <a:ext uri="{FF2B5EF4-FFF2-40B4-BE49-F238E27FC236}">
                <a16:creationId xmlns:a16="http://schemas.microsoft.com/office/drawing/2014/main" id="{6FB0C5E5-3EA0-49A0-99A2-3AA1AFFDC9DE}"/>
              </a:ext>
            </a:extLst>
          </p:cNvPr>
          <p:cNvSpPr>
            <a:spLocks noGrp="1"/>
          </p:cNvSpPr>
          <p:nvPr>
            <p:ph type="body" sz="quarter" idx="13"/>
          </p:nvPr>
        </p:nvSpPr>
        <p:spPr>
          <a:xfrm>
            <a:off x="449263" y="1307991"/>
            <a:ext cx="5646737" cy="442826"/>
          </a:xfrm>
        </p:spPr>
        <p:txBody>
          <a:bodyPr/>
          <a:lstStyle>
            <a:lvl1pPr>
              <a:defRPr sz="2800">
                <a:solidFill>
                  <a:schemeClr val="tx2"/>
                </a:solidFill>
                <a:latin typeface="+mn-lt"/>
              </a:defRPr>
            </a:lvl1pPr>
          </a:lstStyle>
          <a:p>
            <a:pPr lvl="0"/>
            <a:r>
              <a:rPr lang="en-US"/>
              <a:t>Edit Master text styles</a:t>
            </a:r>
          </a:p>
        </p:txBody>
      </p:sp>
    </p:spTree>
    <p:extLst>
      <p:ext uri="{BB962C8B-B14F-4D97-AF65-F5344CB8AC3E}">
        <p14:creationId xmlns:p14="http://schemas.microsoft.com/office/powerpoint/2010/main" val="2819227228"/>
      </p:ext>
    </p:extLst>
  </p:cSld>
  <p:clrMapOvr>
    <a:masterClrMapping/>
  </p:clrMapOvr>
</p:sldLayout>
</file>

<file path=ppt/slideLayouts/slideLayout87.xml><?xml version="1.0" encoding="utf-8"?>
<p:sldLayout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reserve="1" userDrawn="1">
  <p:cSld name="Video Insertion">
    <p:spTree>
      <p:nvGrpSpPr>
        <p:cNvPr id="1" name=""/>
        <p:cNvGrpSpPr/>
        <p:nvPr/>
      </p:nvGrpSpPr>
      <p:grpSpPr>
        <a:xfrm>
          <a:off x="0" y="0"/>
          <a:ext cx="0" cy="0"/>
          <a:chOff x="0" y="0"/>
          <a:chExt cx="0" cy="0"/>
        </a:xfrm>
      </p:grpSpPr>
      <p:sp>
        <p:nvSpPr>
          <p:cNvPr id="8" name="Media Placeholder 7">
            <a:extLst>
              <a:ext uri="{FF2B5EF4-FFF2-40B4-BE49-F238E27FC236}">
                <a16:creationId xmlns:a16="http://schemas.microsoft.com/office/drawing/2014/main" id="{57BB948B-71E2-4478-9076-660F5108B043}"/>
              </a:ext>
            </a:extLst>
          </p:cNvPr>
          <p:cNvSpPr>
            <a:spLocks noGrp="1"/>
          </p:cNvSpPr>
          <p:nvPr>
            <p:ph type="media" sz="quarter" idx="10"/>
          </p:nvPr>
        </p:nvSpPr>
        <p:spPr>
          <a:xfrm>
            <a:off x="-65988" y="-94268"/>
            <a:ext cx="12348476" cy="7050693"/>
          </a:xfrm>
        </p:spPr>
        <p:txBody>
          <a:bodyPr/>
          <a:lstStyle/>
          <a:p>
            <a:r>
              <a:rPr lang="en-US"/>
              <a:t>Click icon to add media</a:t>
            </a:r>
            <a:endParaRPr lang="en-GB"/>
          </a:p>
        </p:txBody>
      </p:sp>
    </p:spTree>
    <p:extLst>
      <p:ext uri="{BB962C8B-B14F-4D97-AF65-F5344CB8AC3E}">
        <p14:creationId xmlns:p14="http://schemas.microsoft.com/office/powerpoint/2010/main" val="1886156209"/>
      </p:ext>
    </p:extLst>
  </p:cSld>
  <p:clrMapOvr>
    <a:masterClrMapping/>
  </p:clrMapOvr>
</p:sldLayout>
</file>

<file path=ppt/slideLayouts/slideLayout88.xml><?xml version="1.0" encoding="utf-8"?>
<p:sldLayout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E1AEAA-BC90-462D-9865-090FD9DC0BF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1C84C2B-8F92-4A14-842C-74B5C238F54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Text Placeholder 9">
            <a:extLst>
              <a:ext uri="{FF2B5EF4-FFF2-40B4-BE49-F238E27FC236}">
                <a16:creationId xmlns:a16="http://schemas.microsoft.com/office/drawing/2014/main" id="{1FF326F1-77BE-4D76-8DB4-3F416B644E75}"/>
              </a:ext>
            </a:extLst>
          </p:cNvPr>
          <p:cNvSpPr>
            <a:spLocks noGrp="1"/>
          </p:cNvSpPr>
          <p:nvPr>
            <p:ph type="body" sz="quarter" idx="14"/>
          </p:nvPr>
        </p:nvSpPr>
        <p:spPr>
          <a:xfrm>
            <a:off x="10471200" y="450000"/>
            <a:ext cx="1720800" cy="244800"/>
          </a:xfrm>
          <a:solidFill>
            <a:schemeClr val="bg2"/>
          </a:solidFill>
        </p:spPr>
        <p:txBody>
          <a:bodyPr lIns="151200" anchor="ctr"/>
          <a:lstStyle>
            <a:lvl1pPr>
              <a:tabLst>
                <a:tab pos="180000" algn="l"/>
              </a:tabLst>
              <a:defRPr sz="800">
                <a:solidFill>
                  <a:schemeClr val="bg1"/>
                </a:solidFill>
                <a:latin typeface="+mj-lt"/>
              </a:defRPr>
            </a:lvl1pPr>
          </a:lstStyle>
          <a:p>
            <a:pPr lvl="0"/>
            <a:r>
              <a:rPr lang="en-US"/>
              <a:t>Click to edit Master text styles</a:t>
            </a:r>
          </a:p>
        </p:txBody>
      </p:sp>
      <p:sp>
        <p:nvSpPr>
          <p:cNvPr id="10" name="Text Placeholder 7">
            <a:extLst>
              <a:ext uri="{FF2B5EF4-FFF2-40B4-BE49-F238E27FC236}">
                <a16:creationId xmlns:a16="http://schemas.microsoft.com/office/drawing/2014/main" id="{6FB0C5E5-3EA0-49A0-99A2-3AA1AFFDC9DE}"/>
              </a:ext>
            </a:extLst>
          </p:cNvPr>
          <p:cNvSpPr>
            <a:spLocks noGrp="1"/>
          </p:cNvSpPr>
          <p:nvPr>
            <p:ph type="body" sz="quarter" idx="13"/>
          </p:nvPr>
        </p:nvSpPr>
        <p:spPr>
          <a:xfrm>
            <a:off x="449263" y="874801"/>
            <a:ext cx="5646737" cy="442826"/>
          </a:xfrm>
        </p:spPr>
        <p:txBody>
          <a:bodyPr/>
          <a:lstStyle>
            <a:lvl1pPr>
              <a:defRPr sz="2800">
                <a:solidFill>
                  <a:schemeClr val="tx2"/>
                </a:solidFill>
                <a:latin typeface="+mn-lt"/>
              </a:defRPr>
            </a:lvl1pPr>
          </a:lstStyle>
          <a:p>
            <a:pPr lvl="0"/>
            <a:r>
              <a:rPr lang="en-US"/>
              <a:t>Click to edit Master text styles</a:t>
            </a:r>
          </a:p>
        </p:txBody>
      </p:sp>
    </p:spTree>
    <p:extLst>
      <p:ext uri="{BB962C8B-B14F-4D97-AF65-F5344CB8AC3E}">
        <p14:creationId xmlns:p14="http://schemas.microsoft.com/office/powerpoint/2010/main" val="1495954480"/>
      </p:ext>
    </p:extLst>
  </p:cSld>
  <p:clrMapOvr>
    <a:masterClrMapping/>
  </p:clrMapOvr>
</p:sldLayout>
</file>

<file path=ppt/slideLayouts/slideLayout89.xml><?xml version="1.0" encoding="utf-8"?>
<p:sldLayout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E1AEAA-BC90-462D-9865-090FD9DC0BF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1C84C2B-8F92-4A14-842C-74B5C238F54A}"/>
              </a:ext>
            </a:extLst>
          </p:cNvPr>
          <p:cNvSpPr>
            <a:spLocks noGrp="1"/>
          </p:cNvSpPr>
          <p:nvPr>
            <p:ph idx="1"/>
          </p:nvPr>
        </p:nvSpPr>
        <p:spPr>
          <a:xfrm>
            <a:off x="449264" y="1765299"/>
            <a:ext cx="5328000" cy="43640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Content Placeholder 2">
            <a:extLst>
              <a:ext uri="{FF2B5EF4-FFF2-40B4-BE49-F238E27FC236}">
                <a16:creationId xmlns:a16="http://schemas.microsoft.com/office/drawing/2014/main" id="{70DF43F5-96FB-4EE2-9EC0-243D32834832}"/>
              </a:ext>
            </a:extLst>
          </p:cNvPr>
          <p:cNvSpPr>
            <a:spLocks noGrp="1"/>
          </p:cNvSpPr>
          <p:nvPr>
            <p:ph idx="15"/>
          </p:nvPr>
        </p:nvSpPr>
        <p:spPr>
          <a:xfrm>
            <a:off x="6170400" y="1765300"/>
            <a:ext cx="5328000" cy="43640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ext Placeholder 9">
            <a:extLst>
              <a:ext uri="{FF2B5EF4-FFF2-40B4-BE49-F238E27FC236}">
                <a16:creationId xmlns:a16="http://schemas.microsoft.com/office/drawing/2014/main" id="{70C5D500-0D33-4851-B089-E11A6D2379DF}"/>
              </a:ext>
            </a:extLst>
          </p:cNvPr>
          <p:cNvSpPr>
            <a:spLocks noGrp="1"/>
          </p:cNvSpPr>
          <p:nvPr>
            <p:ph type="body" sz="quarter" idx="14"/>
          </p:nvPr>
        </p:nvSpPr>
        <p:spPr>
          <a:xfrm>
            <a:off x="10471200" y="450000"/>
            <a:ext cx="1720800" cy="244800"/>
          </a:xfrm>
          <a:solidFill>
            <a:schemeClr val="bg2"/>
          </a:solidFill>
        </p:spPr>
        <p:txBody>
          <a:bodyPr lIns="151200" anchor="ctr"/>
          <a:lstStyle>
            <a:lvl1pPr>
              <a:tabLst>
                <a:tab pos="180000" algn="l"/>
              </a:tabLst>
              <a:defRPr sz="800">
                <a:solidFill>
                  <a:schemeClr val="bg1"/>
                </a:solidFill>
                <a:latin typeface="+mj-lt"/>
              </a:defRPr>
            </a:lvl1pPr>
          </a:lstStyle>
          <a:p>
            <a:pPr lvl="0"/>
            <a:r>
              <a:rPr lang="en-US"/>
              <a:t>Click to edit Master text styles</a:t>
            </a:r>
          </a:p>
        </p:txBody>
      </p:sp>
      <p:sp>
        <p:nvSpPr>
          <p:cNvPr id="10" name="Text Placeholder 7">
            <a:extLst>
              <a:ext uri="{FF2B5EF4-FFF2-40B4-BE49-F238E27FC236}">
                <a16:creationId xmlns:a16="http://schemas.microsoft.com/office/drawing/2014/main" id="{FC9C79FE-5BB3-40D5-8DD8-48F94531AEB6}"/>
              </a:ext>
            </a:extLst>
          </p:cNvPr>
          <p:cNvSpPr>
            <a:spLocks noGrp="1"/>
          </p:cNvSpPr>
          <p:nvPr>
            <p:ph type="body" sz="quarter" idx="13"/>
          </p:nvPr>
        </p:nvSpPr>
        <p:spPr>
          <a:xfrm>
            <a:off x="449263" y="874801"/>
            <a:ext cx="5646737" cy="442826"/>
          </a:xfrm>
        </p:spPr>
        <p:txBody>
          <a:bodyPr/>
          <a:lstStyle>
            <a:lvl1pPr>
              <a:defRPr sz="2800">
                <a:solidFill>
                  <a:schemeClr val="tx2"/>
                </a:solidFill>
                <a:latin typeface="+mn-lt"/>
              </a:defRPr>
            </a:lvl1pPr>
          </a:lstStyle>
          <a:p>
            <a:pPr lvl="0"/>
            <a:r>
              <a:rPr lang="en-US"/>
              <a:t>Click to edit Master text styles</a:t>
            </a:r>
          </a:p>
        </p:txBody>
      </p:sp>
    </p:spTree>
    <p:extLst>
      <p:ext uri="{BB962C8B-B14F-4D97-AF65-F5344CB8AC3E}">
        <p14:creationId xmlns:p14="http://schemas.microsoft.com/office/powerpoint/2010/main" val="3022898098"/>
      </p:ext>
    </p:extLst>
  </p:cSld>
  <p:clrMapOvr>
    <a:masterClrMapping/>
  </p:clrMapOvr>
</p:sldLayout>
</file>

<file path=ppt/slideLayouts/slideLayout9.xml><?xml version="1.0" encoding="utf-8"?>
<p:sldLayout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showMasterSp="0" preserve="1" userDrawn="1">
  <p:cSld name="Two Content Split Charco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E1AEAA-BC90-462D-9865-090FD9DC0BF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1C84C2B-8F92-4A14-842C-74B5C238F54A}"/>
              </a:ext>
            </a:extLst>
          </p:cNvPr>
          <p:cNvSpPr>
            <a:spLocks noGrp="1"/>
          </p:cNvSpPr>
          <p:nvPr>
            <p:ph idx="1"/>
          </p:nvPr>
        </p:nvSpPr>
        <p:spPr>
          <a:xfrm>
            <a:off x="449265" y="1765299"/>
            <a:ext cx="5084750" cy="43640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3" name="Content Placeholder 2">
            <a:extLst>
              <a:ext uri="{FF2B5EF4-FFF2-40B4-BE49-F238E27FC236}">
                <a16:creationId xmlns:a16="http://schemas.microsoft.com/office/drawing/2014/main" id="{3AD42F3B-EF86-48D7-9138-18B9E49F7CB6}"/>
              </a:ext>
            </a:extLst>
          </p:cNvPr>
          <p:cNvSpPr>
            <a:spLocks noGrp="1"/>
          </p:cNvSpPr>
          <p:nvPr>
            <p:ph idx="15"/>
          </p:nvPr>
        </p:nvSpPr>
        <p:spPr>
          <a:xfrm>
            <a:off x="6654887" y="1658296"/>
            <a:ext cx="5084750" cy="4364039"/>
          </a:xfrm>
        </p:spPr>
        <p:txBody>
          <a:bodyPr/>
          <a:lstStyle>
            <a:lvl1pPr>
              <a:defRPr>
                <a:solidFill>
                  <a:schemeClr val="bg1"/>
                </a:solidFill>
              </a:defRPr>
            </a:lvl1pPr>
            <a:lvl2pP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4" name="Text Placeholder 7">
            <a:extLst>
              <a:ext uri="{FF2B5EF4-FFF2-40B4-BE49-F238E27FC236}">
                <a16:creationId xmlns:a16="http://schemas.microsoft.com/office/drawing/2014/main" id="{D869EE38-F4C2-4D23-ADAD-9363FCA635D2}"/>
              </a:ext>
            </a:extLst>
          </p:cNvPr>
          <p:cNvSpPr>
            <a:spLocks noGrp="1"/>
          </p:cNvSpPr>
          <p:nvPr>
            <p:ph type="body" sz="quarter" idx="16"/>
          </p:nvPr>
        </p:nvSpPr>
        <p:spPr>
          <a:xfrm>
            <a:off x="6656401" y="874801"/>
            <a:ext cx="5084751" cy="442826"/>
          </a:xfrm>
        </p:spPr>
        <p:txBody>
          <a:bodyPr/>
          <a:lstStyle>
            <a:lvl1pPr>
              <a:defRPr sz="2800">
                <a:solidFill>
                  <a:schemeClr val="bg1"/>
                </a:solidFill>
                <a:latin typeface="+mn-lt"/>
              </a:defRPr>
            </a:lvl1pPr>
          </a:lstStyle>
          <a:p>
            <a:pPr lvl="0"/>
            <a:r>
              <a:rPr lang="en-US"/>
              <a:t>Click to edit Master text styles</a:t>
            </a:r>
          </a:p>
        </p:txBody>
      </p:sp>
      <p:sp>
        <p:nvSpPr>
          <p:cNvPr id="16" name="Text Placeholder 7">
            <a:extLst>
              <a:ext uri="{FF2B5EF4-FFF2-40B4-BE49-F238E27FC236}">
                <a16:creationId xmlns:a16="http://schemas.microsoft.com/office/drawing/2014/main" id="{72A6262E-4EFC-454A-8DCE-D61AB0BC6B51}"/>
              </a:ext>
            </a:extLst>
          </p:cNvPr>
          <p:cNvSpPr>
            <a:spLocks noGrp="1"/>
          </p:cNvSpPr>
          <p:nvPr>
            <p:ph type="body" sz="quarter" idx="13"/>
          </p:nvPr>
        </p:nvSpPr>
        <p:spPr>
          <a:xfrm>
            <a:off x="449263" y="874801"/>
            <a:ext cx="5084751" cy="442826"/>
          </a:xfrm>
        </p:spPr>
        <p:txBody>
          <a:bodyPr/>
          <a:lstStyle>
            <a:lvl1pPr>
              <a:defRPr sz="2800">
                <a:solidFill>
                  <a:srgbClr val="303030"/>
                </a:solidFill>
                <a:latin typeface="+mn-lt"/>
              </a:defRPr>
            </a:lvl1pPr>
          </a:lstStyle>
          <a:p>
            <a:pPr lvl="0"/>
            <a:r>
              <a:rPr lang="en-US"/>
              <a:t>Click to edit Master text styles</a:t>
            </a:r>
          </a:p>
        </p:txBody>
      </p:sp>
      <p:sp>
        <p:nvSpPr>
          <p:cNvPr id="19" name="TextBox 18">
            <a:extLst>
              <a:ext uri="{FF2B5EF4-FFF2-40B4-BE49-F238E27FC236}">
                <a16:creationId xmlns:a16="http://schemas.microsoft.com/office/drawing/2014/main" id="{D261445A-F010-4B41-B622-60E156ED2742}"/>
              </a:ext>
            </a:extLst>
          </p:cNvPr>
          <p:cNvSpPr txBox="1"/>
          <p:nvPr userDrawn="1">
            <p:custDataLst>
              <p:tags r:id="rId1"/>
            </p:custDataLst>
          </p:nvPr>
        </p:nvSpPr>
        <p:spPr>
          <a:xfrm>
            <a:off x="450000" y="6408000"/>
            <a:ext cx="3812400" cy="248400"/>
          </a:xfrm>
          <a:prstGeom prst="rect">
            <a:avLst/>
          </a:prstGeom>
          <a:noFill/>
        </p:spPr>
        <p:txBody>
          <a:bodyPr vert="horz" wrap="square" lIns="0" tIns="0" rIns="0" bIns="0" rtlCol="0" anchor="b" anchorCtr="0">
            <a:noAutofit/>
          </a:bodyPr>
          <a:lstStyle/>
          <a:p>
            <a:pPr algn="l"/>
            <a:endParaRPr lang="en-GB" sz="800" dirty="0">
              <a:solidFill>
                <a:srgbClr val="303030"/>
              </a:solidFill>
            </a:endParaRPr>
          </a:p>
        </p:txBody>
      </p:sp>
      <p:sp>
        <p:nvSpPr>
          <p:cNvPr id="17" name="Slide Number Placeholder 5">
            <a:extLst>
              <a:ext uri="{FF2B5EF4-FFF2-40B4-BE49-F238E27FC236}">
                <a16:creationId xmlns:a16="http://schemas.microsoft.com/office/drawing/2014/main" id="{F8282B3E-CA5A-48E7-9A53-795392A37C0D}"/>
              </a:ext>
            </a:extLst>
          </p:cNvPr>
          <p:cNvSpPr>
            <a:spLocks noGrp="1"/>
          </p:cNvSpPr>
          <p:nvPr>
            <p:ph type="sldNum" sz="quarter" idx="4"/>
          </p:nvPr>
        </p:nvSpPr>
        <p:spPr>
          <a:xfrm>
            <a:off x="11419242" y="6480000"/>
            <a:ext cx="321908" cy="246810"/>
          </a:xfrm>
          <a:prstGeom prst="rect">
            <a:avLst/>
          </a:prstGeom>
        </p:spPr>
        <p:txBody>
          <a:bodyPr vert="horz" lIns="0" tIns="0" rIns="0" bIns="0" rtlCol="0" anchor="b">
            <a:noAutofit/>
          </a:bodyPr>
          <a:lstStyle>
            <a:lvl1pPr algn="r">
              <a:lnSpc>
                <a:spcPct val="90000"/>
              </a:lnSpc>
              <a:defRPr sz="1200">
                <a:solidFill>
                  <a:srgbClr val="303030"/>
                </a:solidFill>
              </a:defRPr>
            </a:lvl1pPr>
          </a:lstStyle>
          <a:p>
            <a:fld id="{AE40F04C-0113-48AC-B208-C432829543B5}" type="slidenum">
              <a:rPr lang="en-GB" smtClean="0"/>
              <a:pPr/>
              <a:t>‹#›</a:t>
            </a:fld>
            <a:endParaRPr lang="en-GB" dirty="0"/>
          </a:p>
        </p:txBody>
      </p:sp>
      <p:sp>
        <p:nvSpPr>
          <p:cNvPr id="9" name="Text Placeholder 13">
            <a:extLst>
              <a:ext uri="{FF2B5EF4-FFF2-40B4-BE49-F238E27FC236}">
                <a16:creationId xmlns:a16="http://schemas.microsoft.com/office/drawing/2014/main" id="{EB354310-3280-422D-9C68-43E72DAC31E0}"/>
              </a:ext>
            </a:extLst>
          </p:cNvPr>
          <p:cNvSpPr>
            <a:spLocks noGrp="1"/>
          </p:cNvSpPr>
          <p:nvPr>
            <p:ph type="body" sz="quarter" idx="56" hasCustomPrompt="1"/>
          </p:nvPr>
        </p:nvSpPr>
        <p:spPr>
          <a:xfrm>
            <a:off x="10472400" y="478800"/>
            <a:ext cx="1443600" cy="169920"/>
          </a:xfrm>
          <a:ln>
            <a:noFill/>
          </a:ln>
        </p:spPr>
        <p:txBody>
          <a:bodyPr lIns="0" anchor="ctr" anchorCtr="0">
            <a:noAutofit/>
          </a:bodyPr>
          <a:lstStyle>
            <a:lvl1pPr>
              <a:defRPr sz="1200">
                <a:solidFill>
                  <a:srgbClr val="000000"/>
                </a:solidFill>
                <a:latin typeface="+mn-lt"/>
              </a:defRPr>
            </a:lvl1pPr>
          </a:lstStyle>
          <a:p>
            <a:pPr lvl="0"/>
            <a:r>
              <a:rPr lang="en-GB" dirty="0"/>
              <a:t>Section title name</a:t>
            </a:r>
          </a:p>
        </p:txBody>
      </p:sp>
      <p:sp>
        <p:nvSpPr>
          <p:cNvPr id="10" name="Text Placeholder 15">
            <a:extLst>
              <a:ext uri="{FF2B5EF4-FFF2-40B4-BE49-F238E27FC236}">
                <a16:creationId xmlns:a16="http://schemas.microsoft.com/office/drawing/2014/main" id="{DC5143D3-D6BE-4019-8ECB-8DB9809B4716}"/>
              </a:ext>
            </a:extLst>
          </p:cNvPr>
          <p:cNvSpPr>
            <a:spLocks noGrp="1"/>
          </p:cNvSpPr>
          <p:nvPr>
            <p:ph type="body" sz="quarter" idx="57" hasCustomPrompt="1"/>
          </p:nvPr>
        </p:nvSpPr>
        <p:spPr>
          <a:xfrm>
            <a:off x="10471200" y="662400"/>
            <a:ext cx="1720800" cy="21600"/>
          </a:xfrm>
          <a:solidFill>
            <a:srgbClr val="FC515B"/>
          </a:solidFill>
          <a:ln>
            <a:solidFill>
              <a:srgbClr val="FC515B"/>
            </a:solidFill>
          </a:ln>
        </p:spPr>
        <p:txBody>
          <a:bodyPr>
            <a:noAutofit/>
          </a:bodyPr>
          <a:lstStyle>
            <a:lvl1pPr>
              <a:defRPr sz="100">
                <a:ln>
                  <a:noFill/>
                </a:ln>
                <a:noFill/>
              </a:defRPr>
            </a:lvl1pPr>
          </a:lstStyle>
          <a:p>
            <a:pPr lvl="0"/>
            <a:r>
              <a:rPr lang="en-GB" dirty="0"/>
              <a:t>Line Placeholder</a:t>
            </a:r>
          </a:p>
        </p:txBody>
      </p:sp>
      <p:sp>
        <p:nvSpPr>
          <p:cNvPr id="11" name="Picture Placeholder 13">
            <a:extLst>
              <a:ext uri="{FF2B5EF4-FFF2-40B4-BE49-F238E27FC236}">
                <a16:creationId xmlns:a16="http://schemas.microsoft.com/office/drawing/2014/main" id="{70BCFC18-5D29-4460-830F-54DE3902E274}"/>
              </a:ext>
            </a:extLst>
          </p:cNvPr>
          <p:cNvSpPr>
            <a:spLocks noGrp="1"/>
          </p:cNvSpPr>
          <p:nvPr>
            <p:ph type="pic" sz="quarter" idx="58"/>
          </p:nvPr>
        </p:nvSpPr>
        <p:spPr>
          <a:xfrm>
            <a:off x="10170000" y="453600"/>
            <a:ext cx="154800" cy="248400"/>
          </a:xfrm>
          <a:blipFill>
            <a:blip r:embed="rId3"/>
            <a:stretch>
              <a:fillRect/>
            </a:stretch>
          </a:blipFill>
        </p:spPr>
        <p:txBody>
          <a:bodyPr/>
          <a:lstStyle>
            <a:lvl1pPr>
              <a:defRPr sz="100">
                <a:noFill/>
              </a:defRPr>
            </a:lvl1pPr>
          </a:lstStyle>
          <a:p>
            <a:r>
              <a:rPr lang="en-US"/>
              <a:t>Click icon to add picture</a:t>
            </a:r>
            <a:endParaRPr lang="en-GB" dirty="0"/>
          </a:p>
        </p:txBody>
      </p:sp>
    </p:spTree>
    <p:extLst>
      <p:ext uri="{BB962C8B-B14F-4D97-AF65-F5344CB8AC3E}">
        <p14:creationId xmlns:p14="http://schemas.microsoft.com/office/powerpoint/2010/main" val="667297417"/>
      </p:ext>
    </p:extLst>
  </p:cSld>
  <p:clrMapOvr>
    <a:masterClrMapping/>
  </p:clrMapOvr>
</p:sldLayout>
</file>

<file path=ppt/slideLayouts/slideLayout90.xml><?xml version="1.0" encoding="utf-8"?>
<p:sldLayout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reserve="1" userDrawn="1">
  <p:cSld name="Title and Content Lar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E1AEAA-BC90-462D-9865-090FD9DC0BF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1C84C2B-8F92-4A14-842C-74B5C238F54A}"/>
              </a:ext>
            </a:extLst>
          </p:cNvPr>
          <p:cNvSpPr>
            <a:spLocks noGrp="1"/>
          </p:cNvSpPr>
          <p:nvPr>
            <p:ph idx="1"/>
          </p:nvPr>
        </p:nvSpPr>
        <p:spPr>
          <a:xfrm>
            <a:off x="449264" y="1765299"/>
            <a:ext cx="8747998" cy="4364039"/>
          </a:xfrm>
        </p:spPr>
        <p:txBody>
          <a:bodyPr/>
          <a:lstStyle>
            <a:lvl1pPr>
              <a:defRPr sz="2600"/>
            </a:lvl1pPr>
            <a:lvl2pPr>
              <a:defRPr sz="2600"/>
            </a:lvl2pPr>
            <a:lvl3pPr>
              <a:defRPr sz="2600"/>
            </a:lvl3pPr>
            <a:lvl4pPr>
              <a:defRPr sz="2600"/>
            </a:lvl4pPr>
            <a:lvl5pPr>
              <a:defRPr sz="2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 Placeholder 9">
            <a:extLst>
              <a:ext uri="{FF2B5EF4-FFF2-40B4-BE49-F238E27FC236}">
                <a16:creationId xmlns:a16="http://schemas.microsoft.com/office/drawing/2014/main" id="{D374DDA6-B0C2-4ADB-88CB-288442FB2072}"/>
              </a:ext>
            </a:extLst>
          </p:cNvPr>
          <p:cNvSpPr>
            <a:spLocks noGrp="1"/>
          </p:cNvSpPr>
          <p:nvPr>
            <p:ph type="body" sz="quarter" idx="14"/>
          </p:nvPr>
        </p:nvSpPr>
        <p:spPr>
          <a:xfrm>
            <a:off x="10471200" y="450000"/>
            <a:ext cx="1720800" cy="244800"/>
          </a:xfrm>
          <a:solidFill>
            <a:schemeClr val="accent1"/>
          </a:solidFill>
        </p:spPr>
        <p:txBody>
          <a:bodyPr lIns="151200" anchor="ctr"/>
          <a:lstStyle>
            <a:lvl1pPr>
              <a:tabLst>
                <a:tab pos="180000" algn="l"/>
              </a:tabLst>
              <a:defRPr sz="800">
                <a:solidFill>
                  <a:schemeClr val="tx2"/>
                </a:solidFill>
                <a:latin typeface="+mj-lt"/>
              </a:defRPr>
            </a:lvl1pPr>
          </a:lstStyle>
          <a:p>
            <a:pPr lvl="0"/>
            <a:r>
              <a:rPr lang="en-US"/>
              <a:t>Click to edit Master text styles</a:t>
            </a:r>
          </a:p>
        </p:txBody>
      </p:sp>
      <p:sp>
        <p:nvSpPr>
          <p:cNvPr id="9" name="Text Placeholder 7">
            <a:extLst>
              <a:ext uri="{FF2B5EF4-FFF2-40B4-BE49-F238E27FC236}">
                <a16:creationId xmlns:a16="http://schemas.microsoft.com/office/drawing/2014/main" id="{C78C7AB9-38D0-43F6-A44C-DCA6F83F76EA}"/>
              </a:ext>
            </a:extLst>
          </p:cNvPr>
          <p:cNvSpPr>
            <a:spLocks noGrp="1"/>
          </p:cNvSpPr>
          <p:nvPr>
            <p:ph type="body" sz="quarter" idx="13"/>
          </p:nvPr>
        </p:nvSpPr>
        <p:spPr>
          <a:xfrm>
            <a:off x="449263" y="874801"/>
            <a:ext cx="5646737" cy="442826"/>
          </a:xfrm>
        </p:spPr>
        <p:txBody>
          <a:bodyPr/>
          <a:lstStyle>
            <a:lvl1pPr>
              <a:defRPr sz="2800">
                <a:solidFill>
                  <a:schemeClr val="tx2"/>
                </a:solidFill>
                <a:latin typeface="+mn-lt"/>
              </a:defRPr>
            </a:lvl1pPr>
          </a:lstStyle>
          <a:p>
            <a:pPr lvl="0"/>
            <a:r>
              <a:rPr lang="en-US"/>
              <a:t>Click to edit Master text styles</a:t>
            </a:r>
          </a:p>
        </p:txBody>
      </p:sp>
    </p:spTree>
    <p:extLst>
      <p:ext uri="{BB962C8B-B14F-4D97-AF65-F5344CB8AC3E}">
        <p14:creationId xmlns:p14="http://schemas.microsoft.com/office/powerpoint/2010/main" val="2245295208"/>
      </p:ext>
    </p:extLst>
  </p:cSld>
  <p:clrMapOvr>
    <a:masterClrMapping/>
  </p:clrMapOvr>
</p:sldLayout>
</file>

<file path=ppt/slideLayouts/slideLayout91.xml><?xml version="1.0" encoding="utf-8"?>
<p:sldLayout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reserve="1" userDrawn="1">
  <p:cSld name="Two Content Lar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8DED2F-4DD3-49F6-8790-D81219D5202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19A0018-D466-4635-AEB7-4A78D6E174BE}"/>
              </a:ext>
            </a:extLst>
          </p:cNvPr>
          <p:cNvSpPr>
            <a:spLocks noGrp="1"/>
          </p:cNvSpPr>
          <p:nvPr>
            <p:ph sz="half" idx="1"/>
          </p:nvPr>
        </p:nvSpPr>
        <p:spPr>
          <a:xfrm>
            <a:off x="449263" y="1765300"/>
            <a:ext cx="4860000" cy="4364038"/>
          </a:xfrm>
        </p:spPr>
        <p:txBody>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a:extLst>
              <a:ext uri="{FF2B5EF4-FFF2-40B4-BE49-F238E27FC236}">
                <a16:creationId xmlns:a16="http://schemas.microsoft.com/office/drawing/2014/main" id="{6A4262FF-9BD9-43CE-9C1B-C08BCBEAF5E9}"/>
              </a:ext>
            </a:extLst>
          </p:cNvPr>
          <p:cNvSpPr>
            <a:spLocks noGrp="1"/>
          </p:cNvSpPr>
          <p:nvPr>
            <p:ph sz="half" idx="2"/>
          </p:nvPr>
        </p:nvSpPr>
        <p:spPr>
          <a:xfrm>
            <a:off x="5536800" y="1765300"/>
            <a:ext cx="4860000" cy="4364038"/>
          </a:xfrm>
        </p:spPr>
        <p:txBody>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 Placeholder 9">
            <a:extLst>
              <a:ext uri="{FF2B5EF4-FFF2-40B4-BE49-F238E27FC236}">
                <a16:creationId xmlns:a16="http://schemas.microsoft.com/office/drawing/2014/main" id="{5E83FBA4-CF81-4AC3-90F8-2D8EA8CCB3DC}"/>
              </a:ext>
            </a:extLst>
          </p:cNvPr>
          <p:cNvSpPr>
            <a:spLocks noGrp="1"/>
          </p:cNvSpPr>
          <p:nvPr>
            <p:ph type="body" sz="quarter" idx="14"/>
          </p:nvPr>
        </p:nvSpPr>
        <p:spPr>
          <a:xfrm>
            <a:off x="10471200" y="450000"/>
            <a:ext cx="1720800" cy="244800"/>
          </a:xfrm>
          <a:solidFill>
            <a:schemeClr val="accent2"/>
          </a:solidFill>
        </p:spPr>
        <p:txBody>
          <a:bodyPr lIns="151200" anchor="ctr"/>
          <a:lstStyle>
            <a:lvl1pPr>
              <a:tabLst>
                <a:tab pos="180000" algn="l"/>
              </a:tabLst>
              <a:defRPr sz="800">
                <a:latin typeface="+mj-lt"/>
              </a:defRPr>
            </a:lvl1pPr>
          </a:lstStyle>
          <a:p>
            <a:pPr lvl="0"/>
            <a:r>
              <a:rPr lang="en-US"/>
              <a:t>Click to edit Master text styles</a:t>
            </a:r>
          </a:p>
        </p:txBody>
      </p:sp>
      <p:sp>
        <p:nvSpPr>
          <p:cNvPr id="11" name="Text Placeholder 7">
            <a:extLst>
              <a:ext uri="{FF2B5EF4-FFF2-40B4-BE49-F238E27FC236}">
                <a16:creationId xmlns:a16="http://schemas.microsoft.com/office/drawing/2014/main" id="{3A8CF1DA-ED34-4BAE-8C84-37729E553D9B}"/>
              </a:ext>
            </a:extLst>
          </p:cNvPr>
          <p:cNvSpPr>
            <a:spLocks noGrp="1"/>
          </p:cNvSpPr>
          <p:nvPr>
            <p:ph type="body" sz="quarter" idx="13"/>
          </p:nvPr>
        </p:nvSpPr>
        <p:spPr>
          <a:xfrm>
            <a:off x="449263" y="874801"/>
            <a:ext cx="5646737" cy="442826"/>
          </a:xfrm>
        </p:spPr>
        <p:txBody>
          <a:bodyPr/>
          <a:lstStyle>
            <a:lvl1pPr>
              <a:defRPr sz="2800">
                <a:solidFill>
                  <a:schemeClr val="tx2"/>
                </a:solidFill>
                <a:latin typeface="+mn-lt"/>
              </a:defRPr>
            </a:lvl1pPr>
          </a:lstStyle>
          <a:p>
            <a:pPr lvl="0"/>
            <a:r>
              <a:rPr lang="en-US"/>
              <a:t>Click to edit Master text styles</a:t>
            </a:r>
          </a:p>
        </p:txBody>
      </p:sp>
    </p:spTree>
    <p:extLst>
      <p:ext uri="{BB962C8B-B14F-4D97-AF65-F5344CB8AC3E}">
        <p14:creationId xmlns:p14="http://schemas.microsoft.com/office/powerpoint/2010/main" val="606984766"/>
      </p:ext>
    </p:extLst>
  </p:cSld>
  <p:clrMapOvr>
    <a:masterClrMapping/>
  </p:clrMapOvr>
</p:sldLayout>
</file>

<file path=ppt/slideLayouts/slideLayout92.xml><?xml version="1.0" encoding="utf-8"?>
<p:sldLayout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reserve="1" userDrawn="1">
  <p:cSld name="Statistic Slide with B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8DED2F-4DD3-49F6-8790-D81219D52020}"/>
              </a:ext>
            </a:extLst>
          </p:cNvPr>
          <p:cNvSpPr>
            <a:spLocks noGrp="1"/>
          </p:cNvSpPr>
          <p:nvPr>
            <p:ph type="title"/>
          </p:nvPr>
        </p:nvSpPr>
        <p:spPr/>
        <p:txBody>
          <a:bodyPr/>
          <a:lstStyle/>
          <a:p>
            <a:r>
              <a:rPr lang="en-US"/>
              <a:t>Click to edit Master title style</a:t>
            </a:r>
            <a:endParaRPr lang="en-GB"/>
          </a:p>
        </p:txBody>
      </p:sp>
      <p:sp>
        <p:nvSpPr>
          <p:cNvPr id="12" name="Text Placeholder 11">
            <a:extLst>
              <a:ext uri="{FF2B5EF4-FFF2-40B4-BE49-F238E27FC236}">
                <a16:creationId xmlns:a16="http://schemas.microsoft.com/office/drawing/2014/main" id="{7F5FA13E-E44D-4EC8-8BAC-B26123CC9746}"/>
              </a:ext>
            </a:extLst>
          </p:cNvPr>
          <p:cNvSpPr>
            <a:spLocks noGrp="1"/>
          </p:cNvSpPr>
          <p:nvPr>
            <p:ph type="body" sz="quarter" idx="15" hasCustomPrompt="1"/>
          </p:nvPr>
        </p:nvSpPr>
        <p:spPr>
          <a:xfrm>
            <a:off x="5535600" y="1765298"/>
            <a:ext cx="6656400" cy="4364039"/>
          </a:xfrm>
          <a:solidFill>
            <a:schemeClr val="bg2"/>
          </a:solidFill>
        </p:spPr>
        <p:txBody>
          <a:bodyPr lIns="180000" tIns="180000" rIns="180000" bIns="180000" anchor="ctr" anchorCtr="0"/>
          <a:lstStyle>
            <a:lvl1pPr>
              <a:lnSpc>
                <a:spcPct val="80000"/>
              </a:lnSpc>
              <a:defRPr sz="16000">
                <a:solidFill>
                  <a:schemeClr val="bg1"/>
                </a:solidFill>
              </a:defRPr>
            </a:lvl1pPr>
            <a:lvl2pPr>
              <a:defRPr sz="2400">
                <a:solidFill>
                  <a:schemeClr val="bg1"/>
                </a:solidFill>
              </a:defRPr>
            </a:lvl2pPr>
            <a:lvl3pPr marL="0" indent="0">
              <a:buNone/>
              <a:defRPr sz="1600">
                <a:solidFill>
                  <a:schemeClr val="bg1"/>
                </a:solidFill>
              </a:defRPr>
            </a:lvl3pPr>
          </a:lstStyle>
          <a:p>
            <a:pPr lvl="0"/>
            <a:r>
              <a:rPr lang="en-US" dirty="0"/>
              <a:t>00%</a:t>
            </a:r>
          </a:p>
          <a:p>
            <a:pPr lvl="1"/>
            <a:r>
              <a:rPr lang="en-US" dirty="0"/>
              <a:t>Second level</a:t>
            </a:r>
          </a:p>
          <a:p>
            <a:pPr lvl="2"/>
            <a:r>
              <a:rPr lang="en-US" dirty="0"/>
              <a:t>Third level</a:t>
            </a:r>
            <a:endParaRPr lang="en-GB" dirty="0"/>
          </a:p>
        </p:txBody>
      </p:sp>
      <p:sp>
        <p:nvSpPr>
          <p:cNvPr id="10" name="Text Placeholder 9">
            <a:extLst>
              <a:ext uri="{FF2B5EF4-FFF2-40B4-BE49-F238E27FC236}">
                <a16:creationId xmlns:a16="http://schemas.microsoft.com/office/drawing/2014/main" id="{7488C97E-7235-4B43-8CC6-AF52D06F2649}"/>
              </a:ext>
            </a:extLst>
          </p:cNvPr>
          <p:cNvSpPr>
            <a:spLocks noGrp="1"/>
          </p:cNvSpPr>
          <p:nvPr>
            <p:ph type="body" sz="quarter" idx="14"/>
          </p:nvPr>
        </p:nvSpPr>
        <p:spPr>
          <a:xfrm>
            <a:off x="10471200" y="450000"/>
            <a:ext cx="1720800" cy="244800"/>
          </a:xfrm>
          <a:solidFill>
            <a:schemeClr val="accent1"/>
          </a:solidFill>
        </p:spPr>
        <p:txBody>
          <a:bodyPr lIns="151200" anchor="ctr"/>
          <a:lstStyle>
            <a:lvl1pPr>
              <a:tabLst>
                <a:tab pos="180000" algn="l"/>
              </a:tabLst>
              <a:defRPr sz="800">
                <a:latin typeface="+mj-lt"/>
              </a:defRPr>
            </a:lvl1pPr>
          </a:lstStyle>
          <a:p>
            <a:pPr lvl="0"/>
            <a:r>
              <a:rPr lang="en-US"/>
              <a:t>Click to edit Master text styles</a:t>
            </a:r>
          </a:p>
        </p:txBody>
      </p:sp>
      <p:sp>
        <p:nvSpPr>
          <p:cNvPr id="9" name="Text Placeholder 7">
            <a:extLst>
              <a:ext uri="{FF2B5EF4-FFF2-40B4-BE49-F238E27FC236}">
                <a16:creationId xmlns:a16="http://schemas.microsoft.com/office/drawing/2014/main" id="{B3EB4488-4B58-4102-AC8F-ACFCCFFD101A}"/>
              </a:ext>
            </a:extLst>
          </p:cNvPr>
          <p:cNvSpPr>
            <a:spLocks noGrp="1"/>
          </p:cNvSpPr>
          <p:nvPr>
            <p:ph type="body" sz="quarter" idx="13"/>
          </p:nvPr>
        </p:nvSpPr>
        <p:spPr>
          <a:xfrm>
            <a:off x="449263" y="874801"/>
            <a:ext cx="5646737" cy="442826"/>
          </a:xfrm>
        </p:spPr>
        <p:txBody>
          <a:bodyPr/>
          <a:lstStyle>
            <a:lvl1pPr>
              <a:defRPr sz="2800">
                <a:solidFill>
                  <a:schemeClr val="tx2"/>
                </a:solidFill>
                <a:latin typeface="+mn-lt"/>
              </a:defRPr>
            </a:lvl1pPr>
          </a:lstStyle>
          <a:p>
            <a:pPr lvl="0"/>
            <a:r>
              <a:rPr lang="en-US"/>
              <a:t>Click to edit Master text styles</a:t>
            </a:r>
          </a:p>
        </p:txBody>
      </p:sp>
    </p:spTree>
    <p:extLst>
      <p:ext uri="{BB962C8B-B14F-4D97-AF65-F5344CB8AC3E}">
        <p14:creationId xmlns:p14="http://schemas.microsoft.com/office/powerpoint/2010/main" val="23553621"/>
      </p:ext>
    </p:extLst>
  </p:cSld>
  <p:clrMapOvr>
    <a:masterClrMapping/>
  </p:clrMapOvr>
</p:sldLayout>
</file>

<file path=ppt/slideLayouts/slideLayout93.xml><?xml version="1.0" encoding="utf-8"?>
<p:sldLayout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reserve="1" userDrawn="1">
  <p:cSld name="Statistic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8DED2F-4DD3-49F6-8790-D81219D5202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19A0018-D466-4635-AEB7-4A78D6E174BE}"/>
              </a:ext>
            </a:extLst>
          </p:cNvPr>
          <p:cNvSpPr>
            <a:spLocks noGrp="1"/>
          </p:cNvSpPr>
          <p:nvPr>
            <p:ph sz="half" idx="1"/>
          </p:nvPr>
        </p:nvSpPr>
        <p:spPr>
          <a:xfrm>
            <a:off x="449263" y="1765300"/>
            <a:ext cx="4860000" cy="4364038"/>
          </a:xfrm>
        </p:spPr>
        <p:txBody>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 Placeholder 9">
            <a:extLst>
              <a:ext uri="{FF2B5EF4-FFF2-40B4-BE49-F238E27FC236}">
                <a16:creationId xmlns:a16="http://schemas.microsoft.com/office/drawing/2014/main" id="{7488C97E-7235-4B43-8CC6-AF52D06F2649}"/>
              </a:ext>
            </a:extLst>
          </p:cNvPr>
          <p:cNvSpPr>
            <a:spLocks noGrp="1"/>
          </p:cNvSpPr>
          <p:nvPr>
            <p:ph type="body" sz="quarter" idx="14"/>
          </p:nvPr>
        </p:nvSpPr>
        <p:spPr>
          <a:xfrm>
            <a:off x="10471200" y="450000"/>
            <a:ext cx="1720800" cy="244800"/>
          </a:xfrm>
          <a:solidFill>
            <a:schemeClr val="accent1"/>
          </a:solidFill>
        </p:spPr>
        <p:txBody>
          <a:bodyPr lIns="151200" anchor="ctr"/>
          <a:lstStyle>
            <a:lvl1pPr>
              <a:tabLst>
                <a:tab pos="180000" algn="l"/>
              </a:tabLst>
              <a:defRPr sz="800">
                <a:solidFill>
                  <a:schemeClr val="bg1"/>
                </a:solidFill>
                <a:latin typeface="+mj-lt"/>
              </a:defRPr>
            </a:lvl1pPr>
          </a:lstStyle>
          <a:p>
            <a:pPr lvl="0"/>
            <a:r>
              <a:rPr lang="en-US"/>
              <a:t>Click to edit Master text styles</a:t>
            </a:r>
          </a:p>
        </p:txBody>
      </p:sp>
      <p:sp>
        <p:nvSpPr>
          <p:cNvPr id="11" name="Text Placeholder 11">
            <a:extLst>
              <a:ext uri="{FF2B5EF4-FFF2-40B4-BE49-F238E27FC236}">
                <a16:creationId xmlns:a16="http://schemas.microsoft.com/office/drawing/2014/main" id="{A9954A57-A6EF-45F3-B082-8718A57C8D5F}"/>
              </a:ext>
            </a:extLst>
          </p:cNvPr>
          <p:cNvSpPr>
            <a:spLocks noGrp="1"/>
          </p:cNvSpPr>
          <p:nvPr>
            <p:ph type="body" sz="quarter" idx="15" hasCustomPrompt="1"/>
          </p:nvPr>
        </p:nvSpPr>
        <p:spPr>
          <a:xfrm>
            <a:off x="5535600" y="1765298"/>
            <a:ext cx="6656400" cy="4364039"/>
          </a:xfrm>
          <a:solidFill>
            <a:schemeClr val="bg2"/>
          </a:solidFill>
        </p:spPr>
        <p:txBody>
          <a:bodyPr lIns="180000" tIns="180000" rIns="180000" bIns="180000" anchor="ctr" anchorCtr="0"/>
          <a:lstStyle>
            <a:lvl1pPr>
              <a:lnSpc>
                <a:spcPct val="80000"/>
              </a:lnSpc>
              <a:defRPr sz="16000">
                <a:solidFill>
                  <a:schemeClr val="bg1"/>
                </a:solidFill>
              </a:defRPr>
            </a:lvl1pPr>
            <a:lvl2pPr>
              <a:defRPr sz="2400">
                <a:solidFill>
                  <a:schemeClr val="bg1"/>
                </a:solidFill>
              </a:defRPr>
            </a:lvl2pPr>
            <a:lvl3pPr marL="0" indent="0">
              <a:buNone/>
              <a:defRPr sz="1600">
                <a:solidFill>
                  <a:schemeClr val="bg1"/>
                </a:solidFill>
              </a:defRPr>
            </a:lvl3pPr>
          </a:lstStyle>
          <a:p>
            <a:pPr lvl="0"/>
            <a:r>
              <a:rPr lang="en-US" dirty="0"/>
              <a:t>00%</a:t>
            </a:r>
          </a:p>
          <a:p>
            <a:pPr lvl="1"/>
            <a:r>
              <a:rPr lang="en-US" dirty="0"/>
              <a:t>Second level</a:t>
            </a:r>
          </a:p>
          <a:p>
            <a:pPr lvl="2"/>
            <a:r>
              <a:rPr lang="en-US" dirty="0"/>
              <a:t>Third level</a:t>
            </a:r>
            <a:endParaRPr lang="en-GB" dirty="0"/>
          </a:p>
        </p:txBody>
      </p:sp>
      <p:sp>
        <p:nvSpPr>
          <p:cNvPr id="13" name="Text Placeholder 7">
            <a:extLst>
              <a:ext uri="{FF2B5EF4-FFF2-40B4-BE49-F238E27FC236}">
                <a16:creationId xmlns:a16="http://schemas.microsoft.com/office/drawing/2014/main" id="{1548E628-2852-49BE-9AE3-29B0A0485C77}"/>
              </a:ext>
            </a:extLst>
          </p:cNvPr>
          <p:cNvSpPr>
            <a:spLocks noGrp="1"/>
          </p:cNvSpPr>
          <p:nvPr>
            <p:ph type="body" sz="quarter" idx="13"/>
          </p:nvPr>
        </p:nvSpPr>
        <p:spPr>
          <a:xfrm>
            <a:off x="449263" y="874801"/>
            <a:ext cx="5646737" cy="442826"/>
          </a:xfrm>
        </p:spPr>
        <p:txBody>
          <a:bodyPr/>
          <a:lstStyle>
            <a:lvl1pPr>
              <a:defRPr sz="2800">
                <a:solidFill>
                  <a:schemeClr val="tx2"/>
                </a:solidFill>
                <a:latin typeface="+mn-lt"/>
              </a:defRPr>
            </a:lvl1pPr>
          </a:lstStyle>
          <a:p>
            <a:pPr lvl="0"/>
            <a:r>
              <a:rPr lang="en-US"/>
              <a:t>Click to edit Master text styles</a:t>
            </a:r>
          </a:p>
        </p:txBody>
      </p:sp>
    </p:spTree>
    <p:extLst>
      <p:ext uri="{BB962C8B-B14F-4D97-AF65-F5344CB8AC3E}">
        <p14:creationId xmlns:p14="http://schemas.microsoft.com/office/powerpoint/2010/main" val="1324205391"/>
      </p:ext>
    </p:extLst>
  </p:cSld>
  <p:clrMapOvr>
    <a:masterClrMapping/>
  </p:clrMapOvr>
</p:sldLayout>
</file>

<file path=ppt/slideLayouts/slideLayout94.xml><?xml version="1.0" encoding="utf-8"?>
<p:sldLayout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showMasterSp="0" preserve="1" userDrawn="1">
  <p:cSld name="Two Content Split">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E1AEAA-BC90-462D-9865-090FD9DC0BF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1C84C2B-8F92-4A14-842C-74B5C238F54A}"/>
              </a:ext>
            </a:extLst>
          </p:cNvPr>
          <p:cNvSpPr>
            <a:spLocks noGrp="1"/>
          </p:cNvSpPr>
          <p:nvPr>
            <p:ph idx="1"/>
          </p:nvPr>
        </p:nvSpPr>
        <p:spPr>
          <a:xfrm>
            <a:off x="449265" y="1765299"/>
            <a:ext cx="5084750" cy="43640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Slide Number Placeholder 5">
            <a:extLst>
              <a:ext uri="{FF2B5EF4-FFF2-40B4-BE49-F238E27FC236}">
                <a16:creationId xmlns:a16="http://schemas.microsoft.com/office/drawing/2014/main" id="{8F9CEDF9-4637-4B50-8204-99D55246BAE3}"/>
              </a:ext>
            </a:extLst>
          </p:cNvPr>
          <p:cNvSpPr>
            <a:spLocks noGrp="1"/>
          </p:cNvSpPr>
          <p:nvPr>
            <p:ph type="sldNum" sz="quarter" idx="12"/>
          </p:nvPr>
        </p:nvSpPr>
        <p:spPr/>
        <p:txBody>
          <a:bodyPr/>
          <a:lstStyle>
            <a:lvl1pPr>
              <a:defRPr>
                <a:solidFill>
                  <a:schemeClr val="bg1"/>
                </a:solidFill>
              </a:defRPr>
            </a:lvl1pPr>
          </a:lstStyle>
          <a:p>
            <a:fld id="{AE40F04C-0113-48AC-B208-C432829543B5}" type="slidenum">
              <a:rPr lang="en-GB" smtClean="0"/>
              <a:pPr/>
              <a:t>‹#›</a:t>
            </a:fld>
            <a:endParaRPr lang="en-GB" dirty="0"/>
          </a:p>
        </p:txBody>
      </p:sp>
      <p:pic>
        <p:nvPicPr>
          <p:cNvPr id="12" name="Picture 11">
            <a:extLst>
              <a:ext uri="{FF2B5EF4-FFF2-40B4-BE49-F238E27FC236}">
                <a16:creationId xmlns:a16="http://schemas.microsoft.com/office/drawing/2014/main" id="{DC076BA2-E20D-417C-9C78-48B92BD4880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70000" y="452438"/>
            <a:ext cx="155448" cy="246889"/>
          </a:xfrm>
          <a:prstGeom prst="rect">
            <a:avLst/>
          </a:prstGeom>
        </p:spPr>
      </p:pic>
      <p:sp>
        <p:nvSpPr>
          <p:cNvPr id="13" name="Content Placeholder 2">
            <a:extLst>
              <a:ext uri="{FF2B5EF4-FFF2-40B4-BE49-F238E27FC236}">
                <a16:creationId xmlns:a16="http://schemas.microsoft.com/office/drawing/2014/main" id="{3AD42F3B-EF86-48D7-9138-18B9E49F7CB6}"/>
              </a:ext>
            </a:extLst>
          </p:cNvPr>
          <p:cNvSpPr>
            <a:spLocks noGrp="1"/>
          </p:cNvSpPr>
          <p:nvPr>
            <p:ph idx="15"/>
          </p:nvPr>
        </p:nvSpPr>
        <p:spPr>
          <a:xfrm>
            <a:off x="6656401" y="1765300"/>
            <a:ext cx="5084750" cy="4364039"/>
          </a:xfrm>
        </p:spPr>
        <p:txBody>
          <a:bodyPr/>
          <a:lstStyle>
            <a:lvl1pPr>
              <a:defRPr>
                <a:solidFill>
                  <a:schemeClr val="bg1"/>
                </a:solidFill>
              </a:defRPr>
            </a:lvl1pPr>
            <a:lvl2pP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4" name="Text Placeholder 7">
            <a:extLst>
              <a:ext uri="{FF2B5EF4-FFF2-40B4-BE49-F238E27FC236}">
                <a16:creationId xmlns:a16="http://schemas.microsoft.com/office/drawing/2014/main" id="{D869EE38-F4C2-4D23-ADAD-9363FCA635D2}"/>
              </a:ext>
            </a:extLst>
          </p:cNvPr>
          <p:cNvSpPr>
            <a:spLocks noGrp="1"/>
          </p:cNvSpPr>
          <p:nvPr>
            <p:ph type="body" sz="quarter" idx="16"/>
          </p:nvPr>
        </p:nvSpPr>
        <p:spPr>
          <a:xfrm>
            <a:off x="6656401" y="874801"/>
            <a:ext cx="5084751" cy="442826"/>
          </a:xfrm>
        </p:spPr>
        <p:txBody>
          <a:bodyPr/>
          <a:lstStyle>
            <a:lvl1pPr>
              <a:defRPr sz="2800">
                <a:solidFill>
                  <a:schemeClr val="bg1"/>
                </a:solidFill>
                <a:latin typeface="+mj-lt"/>
              </a:defRPr>
            </a:lvl1pPr>
          </a:lstStyle>
          <a:p>
            <a:pPr lvl="0"/>
            <a:r>
              <a:rPr lang="en-US"/>
              <a:t>Click to edit Master text styles</a:t>
            </a:r>
          </a:p>
        </p:txBody>
      </p:sp>
      <p:sp>
        <p:nvSpPr>
          <p:cNvPr id="15" name="Text Placeholder 9">
            <a:extLst>
              <a:ext uri="{FF2B5EF4-FFF2-40B4-BE49-F238E27FC236}">
                <a16:creationId xmlns:a16="http://schemas.microsoft.com/office/drawing/2014/main" id="{3D97C710-A0A5-4B67-A944-E0720B58BAD1}"/>
              </a:ext>
            </a:extLst>
          </p:cNvPr>
          <p:cNvSpPr>
            <a:spLocks noGrp="1"/>
          </p:cNvSpPr>
          <p:nvPr>
            <p:ph type="body" sz="quarter" idx="14"/>
          </p:nvPr>
        </p:nvSpPr>
        <p:spPr>
          <a:xfrm>
            <a:off x="10471200" y="450000"/>
            <a:ext cx="1720800" cy="244800"/>
          </a:xfrm>
          <a:solidFill>
            <a:schemeClr val="accent1"/>
          </a:solidFill>
        </p:spPr>
        <p:txBody>
          <a:bodyPr lIns="151200" anchor="ctr"/>
          <a:lstStyle>
            <a:lvl1pPr>
              <a:tabLst>
                <a:tab pos="180000" algn="l"/>
              </a:tabLst>
              <a:defRPr sz="800">
                <a:solidFill>
                  <a:schemeClr val="bg1"/>
                </a:solidFill>
                <a:latin typeface="+mj-lt"/>
              </a:defRPr>
            </a:lvl1pPr>
          </a:lstStyle>
          <a:p>
            <a:pPr lvl="0"/>
            <a:r>
              <a:rPr lang="en-US"/>
              <a:t>Click to edit Master text styles</a:t>
            </a:r>
          </a:p>
        </p:txBody>
      </p:sp>
      <p:sp>
        <p:nvSpPr>
          <p:cNvPr id="16" name="Text Placeholder 7">
            <a:extLst>
              <a:ext uri="{FF2B5EF4-FFF2-40B4-BE49-F238E27FC236}">
                <a16:creationId xmlns:a16="http://schemas.microsoft.com/office/drawing/2014/main" id="{72A6262E-4EFC-454A-8DCE-D61AB0BC6B51}"/>
              </a:ext>
            </a:extLst>
          </p:cNvPr>
          <p:cNvSpPr>
            <a:spLocks noGrp="1"/>
          </p:cNvSpPr>
          <p:nvPr>
            <p:ph type="body" sz="quarter" idx="13"/>
          </p:nvPr>
        </p:nvSpPr>
        <p:spPr>
          <a:xfrm>
            <a:off x="449263" y="874801"/>
            <a:ext cx="5646737" cy="442826"/>
          </a:xfrm>
        </p:spPr>
        <p:txBody>
          <a:bodyPr/>
          <a:lstStyle>
            <a:lvl1pPr>
              <a:defRPr sz="2800">
                <a:solidFill>
                  <a:schemeClr val="tx2"/>
                </a:solidFill>
                <a:latin typeface="+mn-lt"/>
              </a:defRPr>
            </a:lvl1pPr>
          </a:lstStyle>
          <a:p>
            <a:pPr lvl="0"/>
            <a:r>
              <a:rPr lang="en-US"/>
              <a:t>Click to edit Master text styles</a:t>
            </a:r>
          </a:p>
        </p:txBody>
      </p:sp>
      <p:sp>
        <p:nvSpPr>
          <p:cNvPr id="18" name="TextBox 17">
            <a:extLst>
              <a:ext uri="{FF2B5EF4-FFF2-40B4-BE49-F238E27FC236}">
                <a16:creationId xmlns:a16="http://schemas.microsoft.com/office/drawing/2014/main" id="{3427E154-1A62-4E04-B1AA-CF66EC52E34F}"/>
              </a:ext>
            </a:extLst>
          </p:cNvPr>
          <p:cNvSpPr txBox="1"/>
          <p:nvPr userDrawn="1">
            <p:custDataLst>
              <p:tags r:id="rId1"/>
            </p:custDataLst>
          </p:nvPr>
        </p:nvSpPr>
        <p:spPr>
          <a:xfrm>
            <a:off x="450000" y="6224400"/>
            <a:ext cx="3812400" cy="248400"/>
          </a:xfrm>
          <a:prstGeom prst="rect">
            <a:avLst/>
          </a:prstGeom>
          <a:noFill/>
        </p:spPr>
        <p:txBody>
          <a:bodyPr vert="horz" wrap="square" lIns="0" tIns="0" rIns="0" bIns="0" rtlCol="0">
            <a:noAutofit/>
          </a:bodyPr>
          <a:lstStyle/>
          <a:p>
            <a:pPr algn="l"/>
            <a:endParaRPr lang="en-GB" sz="1200" kern="1200" dirty="0">
              <a:solidFill>
                <a:srgbClr val="FFFFFF"/>
              </a:solidFill>
              <a:latin typeface="+mn-lt"/>
              <a:ea typeface="+mn-ea"/>
              <a:cs typeface="+mn-cs"/>
            </a:endParaRPr>
          </a:p>
        </p:txBody>
      </p:sp>
    </p:spTree>
    <p:extLst>
      <p:ext uri="{BB962C8B-B14F-4D97-AF65-F5344CB8AC3E}">
        <p14:creationId xmlns:p14="http://schemas.microsoft.com/office/powerpoint/2010/main" val="147962684"/>
      </p:ext>
    </p:extLst>
  </p:cSld>
  <p:clrMapOvr>
    <a:overrideClrMapping bg1="dk1" tx1="lt1" bg2="dk2" tx2="lt2" accent1="accent1" accent2="accent2" accent3="accent3" accent4="accent4" accent5="accent5" accent6="accent6" hlink="hlink" folHlink="folHlink"/>
  </p:clrMapOvr>
</p:sldLayout>
</file>

<file path=ppt/slideLayouts/slideLayout95.xml><?xml version="1.0" encoding="utf-8"?>
<p:sldLayout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showMasterSp="0" preserve="1" userDrawn="1">
  <p:cSld name="Two Content Split Charcoal">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36F79B5-93D4-4138-8849-CADCE48BF211}"/>
              </a:ext>
            </a:extLst>
          </p:cNvPr>
          <p:cNvSpPr/>
          <p:nvPr userDrawn="1"/>
        </p:nvSpPr>
        <p:spPr>
          <a:xfrm>
            <a:off x="3844779" y="0"/>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600" dirty="0"/>
          </a:p>
        </p:txBody>
      </p:sp>
      <p:sp>
        <p:nvSpPr>
          <p:cNvPr id="2" name="Title 1">
            <a:extLst>
              <a:ext uri="{FF2B5EF4-FFF2-40B4-BE49-F238E27FC236}">
                <a16:creationId xmlns:a16="http://schemas.microsoft.com/office/drawing/2014/main" id="{15E1AEAA-BC90-462D-9865-090FD9DC0BF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1C84C2B-8F92-4A14-842C-74B5C238F54A}"/>
              </a:ext>
            </a:extLst>
          </p:cNvPr>
          <p:cNvSpPr>
            <a:spLocks noGrp="1"/>
          </p:cNvSpPr>
          <p:nvPr>
            <p:ph idx="1"/>
          </p:nvPr>
        </p:nvSpPr>
        <p:spPr>
          <a:xfrm>
            <a:off x="449265" y="1765299"/>
            <a:ext cx="5084750" cy="43640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12" name="Picture 11">
            <a:extLst>
              <a:ext uri="{FF2B5EF4-FFF2-40B4-BE49-F238E27FC236}">
                <a16:creationId xmlns:a16="http://schemas.microsoft.com/office/drawing/2014/main" id="{DC076BA2-E20D-417C-9C78-48B92BD4880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70000" y="452438"/>
            <a:ext cx="155448" cy="246889"/>
          </a:xfrm>
          <a:prstGeom prst="rect">
            <a:avLst/>
          </a:prstGeom>
        </p:spPr>
      </p:pic>
      <p:sp>
        <p:nvSpPr>
          <p:cNvPr id="13" name="Content Placeholder 2">
            <a:extLst>
              <a:ext uri="{FF2B5EF4-FFF2-40B4-BE49-F238E27FC236}">
                <a16:creationId xmlns:a16="http://schemas.microsoft.com/office/drawing/2014/main" id="{3AD42F3B-EF86-48D7-9138-18B9E49F7CB6}"/>
              </a:ext>
            </a:extLst>
          </p:cNvPr>
          <p:cNvSpPr>
            <a:spLocks noGrp="1"/>
          </p:cNvSpPr>
          <p:nvPr>
            <p:ph idx="15"/>
          </p:nvPr>
        </p:nvSpPr>
        <p:spPr>
          <a:xfrm>
            <a:off x="6654887" y="1658296"/>
            <a:ext cx="5084750" cy="4364039"/>
          </a:xfrm>
        </p:spPr>
        <p:txBody>
          <a:bodyPr/>
          <a:lstStyle>
            <a:lvl1pPr>
              <a:defRPr>
                <a:solidFill>
                  <a:schemeClr val="bg1"/>
                </a:solidFill>
              </a:defRPr>
            </a:lvl1pPr>
            <a:lvl2pP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4" name="Text Placeholder 7">
            <a:extLst>
              <a:ext uri="{FF2B5EF4-FFF2-40B4-BE49-F238E27FC236}">
                <a16:creationId xmlns:a16="http://schemas.microsoft.com/office/drawing/2014/main" id="{D869EE38-F4C2-4D23-ADAD-9363FCA635D2}"/>
              </a:ext>
            </a:extLst>
          </p:cNvPr>
          <p:cNvSpPr>
            <a:spLocks noGrp="1"/>
          </p:cNvSpPr>
          <p:nvPr>
            <p:ph type="body" sz="quarter" idx="16"/>
          </p:nvPr>
        </p:nvSpPr>
        <p:spPr>
          <a:xfrm>
            <a:off x="6656401" y="874801"/>
            <a:ext cx="5084751" cy="442826"/>
          </a:xfrm>
        </p:spPr>
        <p:txBody>
          <a:bodyPr/>
          <a:lstStyle>
            <a:lvl1pPr>
              <a:defRPr sz="2800">
                <a:solidFill>
                  <a:schemeClr val="bg1"/>
                </a:solidFill>
                <a:latin typeface="+mn-lt"/>
              </a:defRPr>
            </a:lvl1pPr>
          </a:lstStyle>
          <a:p>
            <a:pPr lvl="0"/>
            <a:r>
              <a:rPr lang="en-US"/>
              <a:t>Click to edit Master text styles</a:t>
            </a:r>
          </a:p>
        </p:txBody>
      </p:sp>
      <p:sp>
        <p:nvSpPr>
          <p:cNvPr id="15" name="Text Placeholder 9">
            <a:extLst>
              <a:ext uri="{FF2B5EF4-FFF2-40B4-BE49-F238E27FC236}">
                <a16:creationId xmlns:a16="http://schemas.microsoft.com/office/drawing/2014/main" id="{3D97C710-A0A5-4B67-A944-E0720B58BAD1}"/>
              </a:ext>
            </a:extLst>
          </p:cNvPr>
          <p:cNvSpPr>
            <a:spLocks noGrp="1"/>
          </p:cNvSpPr>
          <p:nvPr>
            <p:ph type="body" sz="quarter" idx="14"/>
          </p:nvPr>
        </p:nvSpPr>
        <p:spPr>
          <a:xfrm>
            <a:off x="10471200" y="450000"/>
            <a:ext cx="1720800" cy="244800"/>
          </a:xfrm>
          <a:solidFill>
            <a:schemeClr val="accent1"/>
          </a:solidFill>
        </p:spPr>
        <p:txBody>
          <a:bodyPr lIns="151200" anchor="ctr"/>
          <a:lstStyle>
            <a:lvl1pPr>
              <a:tabLst>
                <a:tab pos="180000" algn="l"/>
              </a:tabLst>
              <a:defRPr sz="800">
                <a:latin typeface="+mj-lt"/>
              </a:defRPr>
            </a:lvl1pPr>
          </a:lstStyle>
          <a:p>
            <a:pPr lvl="0"/>
            <a:r>
              <a:rPr lang="en-US"/>
              <a:t>Click to edit Master text styles</a:t>
            </a:r>
          </a:p>
        </p:txBody>
      </p:sp>
      <p:sp>
        <p:nvSpPr>
          <p:cNvPr id="16" name="Text Placeholder 7">
            <a:extLst>
              <a:ext uri="{FF2B5EF4-FFF2-40B4-BE49-F238E27FC236}">
                <a16:creationId xmlns:a16="http://schemas.microsoft.com/office/drawing/2014/main" id="{72A6262E-4EFC-454A-8DCE-D61AB0BC6B51}"/>
              </a:ext>
            </a:extLst>
          </p:cNvPr>
          <p:cNvSpPr>
            <a:spLocks noGrp="1"/>
          </p:cNvSpPr>
          <p:nvPr>
            <p:ph type="body" sz="quarter" idx="13"/>
          </p:nvPr>
        </p:nvSpPr>
        <p:spPr>
          <a:xfrm>
            <a:off x="449263" y="874801"/>
            <a:ext cx="5084751" cy="442826"/>
          </a:xfrm>
        </p:spPr>
        <p:txBody>
          <a:bodyPr/>
          <a:lstStyle>
            <a:lvl1pPr>
              <a:defRPr sz="2800">
                <a:solidFill>
                  <a:schemeClr val="tx2"/>
                </a:solidFill>
                <a:latin typeface="+mn-lt"/>
              </a:defRPr>
            </a:lvl1pPr>
          </a:lstStyle>
          <a:p>
            <a:pPr lvl="0"/>
            <a:r>
              <a:rPr lang="en-US"/>
              <a:t>Click to edit Master text styles</a:t>
            </a:r>
          </a:p>
        </p:txBody>
      </p:sp>
      <p:sp>
        <p:nvSpPr>
          <p:cNvPr id="17" name="TextBox 16">
            <a:extLst>
              <a:ext uri="{FF2B5EF4-FFF2-40B4-BE49-F238E27FC236}">
                <a16:creationId xmlns:a16="http://schemas.microsoft.com/office/drawing/2014/main" id="{CA79FA20-A014-4305-8629-AF83DC50B774}"/>
              </a:ext>
            </a:extLst>
          </p:cNvPr>
          <p:cNvSpPr txBox="1"/>
          <p:nvPr userDrawn="1">
            <p:custDataLst>
              <p:tags r:id="rId1"/>
            </p:custDataLst>
          </p:nvPr>
        </p:nvSpPr>
        <p:spPr>
          <a:xfrm>
            <a:off x="450000" y="6224400"/>
            <a:ext cx="3812400" cy="248400"/>
          </a:xfrm>
          <a:prstGeom prst="rect">
            <a:avLst/>
          </a:prstGeom>
          <a:noFill/>
        </p:spPr>
        <p:txBody>
          <a:bodyPr vert="horz" wrap="square" lIns="0" tIns="0" rIns="0" bIns="0" rtlCol="0">
            <a:noAutofit/>
          </a:bodyPr>
          <a:lstStyle/>
          <a:p>
            <a:pPr algn="l"/>
            <a:endParaRPr lang="en-GB" sz="1200" kern="1200" dirty="0">
              <a:solidFill>
                <a:schemeClr val="tx2"/>
              </a:solidFill>
              <a:latin typeface="+mn-lt"/>
              <a:ea typeface="+mn-ea"/>
              <a:cs typeface="+mn-cs"/>
            </a:endParaRPr>
          </a:p>
        </p:txBody>
      </p:sp>
    </p:spTree>
    <p:extLst>
      <p:ext uri="{BB962C8B-B14F-4D97-AF65-F5344CB8AC3E}">
        <p14:creationId xmlns:p14="http://schemas.microsoft.com/office/powerpoint/2010/main" val="4043977462"/>
      </p:ext>
    </p:extLst>
  </p:cSld>
  <p:clrMapOvr>
    <a:masterClrMapping/>
  </p:clrMapOvr>
</p:sldLayout>
</file>

<file path=ppt/slideLayouts/slideLayout96.xml><?xml version="1.0" encoding="utf-8"?>
<p:sldLayout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showMasterSp="0" preserve="1" userDrawn="1">
  <p:cSld name="Quotation">
    <p:bg>
      <p:bgRef idx="1001">
        <a:schemeClr val="bg2"/>
      </p:bgRef>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A1EFC64-A2A1-41DF-8BBA-5FF44FA98104}"/>
              </a:ext>
            </a:extLst>
          </p:cNvPr>
          <p:cNvSpPr>
            <a:spLocks noGrp="1"/>
          </p:cNvSpPr>
          <p:nvPr>
            <p:ph type="sldNum" sz="quarter" idx="12"/>
          </p:nvPr>
        </p:nvSpPr>
        <p:spPr/>
        <p:txBody>
          <a:bodyPr/>
          <a:lstStyle>
            <a:lvl1pPr>
              <a:defRPr>
                <a:solidFill>
                  <a:schemeClr val="bg1"/>
                </a:solidFill>
              </a:defRPr>
            </a:lvl1pPr>
          </a:lstStyle>
          <a:p>
            <a:fld id="{AE40F04C-0113-48AC-B208-C432829543B5}" type="slidenum">
              <a:rPr lang="en-GB" smtClean="0"/>
              <a:pPr/>
              <a:t>‹#›</a:t>
            </a:fld>
            <a:endParaRPr lang="en-GB" dirty="0"/>
          </a:p>
        </p:txBody>
      </p:sp>
      <p:pic>
        <p:nvPicPr>
          <p:cNvPr id="6" name="Picture 5">
            <a:extLst>
              <a:ext uri="{FF2B5EF4-FFF2-40B4-BE49-F238E27FC236}">
                <a16:creationId xmlns:a16="http://schemas.microsoft.com/office/drawing/2014/main" id="{1D9B305C-51FF-4816-A56B-132597B9736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70000" y="452438"/>
            <a:ext cx="155448" cy="246889"/>
          </a:xfrm>
          <a:prstGeom prst="rect">
            <a:avLst/>
          </a:prstGeom>
        </p:spPr>
      </p:pic>
      <p:sp>
        <p:nvSpPr>
          <p:cNvPr id="8" name="Content Placeholder 2">
            <a:extLst>
              <a:ext uri="{FF2B5EF4-FFF2-40B4-BE49-F238E27FC236}">
                <a16:creationId xmlns:a16="http://schemas.microsoft.com/office/drawing/2014/main" id="{59E6C6C4-65F6-4E89-A501-57D4B1DE6537}"/>
              </a:ext>
            </a:extLst>
          </p:cNvPr>
          <p:cNvSpPr>
            <a:spLocks noGrp="1"/>
          </p:cNvSpPr>
          <p:nvPr>
            <p:ph idx="1" hasCustomPrompt="1"/>
          </p:nvPr>
        </p:nvSpPr>
        <p:spPr>
          <a:xfrm>
            <a:off x="215153" y="1530000"/>
            <a:ext cx="8982109" cy="4599338"/>
          </a:xfrm>
        </p:spPr>
        <p:txBody>
          <a:bodyPr/>
          <a:lstStyle>
            <a:lvl1pPr marL="234000" indent="-234000">
              <a:lnSpc>
                <a:spcPct val="100000"/>
              </a:lnSpc>
              <a:spcAft>
                <a:spcPts val="4535"/>
              </a:spcAft>
              <a:defRPr sz="4200">
                <a:solidFill>
                  <a:schemeClr val="bg1"/>
                </a:solidFill>
              </a:defRPr>
            </a:lvl1pPr>
            <a:lvl2pPr marL="234000">
              <a:defRPr sz="2400">
                <a:solidFill>
                  <a:schemeClr val="bg1"/>
                </a:solidFill>
                <a:latin typeface="+mn-lt"/>
              </a:defRPr>
            </a:lvl2pPr>
          </a:lstStyle>
          <a:p>
            <a:pPr lvl="0"/>
            <a:r>
              <a:rPr lang="en-US" dirty="0"/>
              <a:t>“Click to edit Master text styles</a:t>
            </a:r>
          </a:p>
          <a:p>
            <a:pPr lvl="1"/>
            <a:r>
              <a:rPr lang="en-US" dirty="0"/>
              <a:t>Second level</a:t>
            </a:r>
            <a:endParaRPr lang="en-GB" dirty="0"/>
          </a:p>
        </p:txBody>
      </p:sp>
      <p:sp>
        <p:nvSpPr>
          <p:cNvPr id="10" name="Text Placeholder 9">
            <a:extLst>
              <a:ext uri="{FF2B5EF4-FFF2-40B4-BE49-F238E27FC236}">
                <a16:creationId xmlns:a16="http://schemas.microsoft.com/office/drawing/2014/main" id="{AD9930CE-C0E6-46C5-800D-AD88FAEB62A2}"/>
              </a:ext>
            </a:extLst>
          </p:cNvPr>
          <p:cNvSpPr>
            <a:spLocks noGrp="1"/>
          </p:cNvSpPr>
          <p:nvPr>
            <p:ph type="body" sz="quarter" idx="14"/>
          </p:nvPr>
        </p:nvSpPr>
        <p:spPr>
          <a:xfrm>
            <a:off x="10471200" y="450000"/>
            <a:ext cx="1720800" cy="244800"/>
          </a:xfrm>
          <a:solidFill>
            <a:schemeClr val="accent1"/>
          </a:solidFill>
        </p:spPr>
        <p:txBody>
          <a:bodyPr lIns="151200" anchor="ctr"/>
          <a:lstStyle>
            <a:lvl1pPr>
              <a:tabLst>
                <a:tab pos="180000" algn="l"/>
              </a:tabLst>
              <a:defRPr sz="800">
                <a:solidFill>
                  <a:schemeClr val="tx2"/>
                </a:solidFill>
                <a:latin typeface="+mj-lt"/>
              </a:defRPr>
            </a:lvl1pPr>
          </a:lstStyle>
          <a:p>
            <a:pPr lvl="0"/>
            <a:r>
              <a:rPr lang="en-US"/>
              <a:t>Click to edit Master text styles</a:t>
            </a:r>
          </a:p>
        </p:txBody>
      </p:sp>
      <p:sp>
        <p:nvSpPr>
          <p:cNvPr id="9" name="TextBox 8">
            <a:extLst>
              <a:ext uri="{FF2B5EF4-FFF2-40B4-BE49-F238E27FC236}">
                <a16:creationId xmlns:a16="http://schemas.microsoft.com/office/drawing/2014/main" id="{0724748F-F4E1-4CA5-A276-575554981853}"/>
              </a:ext>
            </a:extLst>
          </p:cNvPr>
          <p:cNvSpPr txBox="1"/>
          <p:nvPr userDrawn="1">
            <p:custDataLst>
              <p:tags r:id="rId1"/>
            </p:custDataLst>
          </p:nvPr>
        </p:nvSpPr>
        <p:spPr>
          <a:xfrm>
            <a:off x="450000" y="6224400"/>
            <a:ext cx="3812400" cy="248400"/>
          </a:xfrm>
          <a:prstGeom prst="rect">
            <a:avLst/>
          </a:prstGeom>
          <a:noFill/>
        </p:spPr>
        <p:txBody>
          <a:bodyPr vert="horz" wrap="square" lIns="0" tIns="0" rIns="0" bIns="0" rtlCol="0">
            <a:noAutofit/>
          </a:bodyPr>
          <a:lstStyle/>
          <a:p>
            <a:pPr algn="l"/>
            <a:endParaRPr lang="en-GB" sz="1200" kern="1200" dirty="0">
              <a:solidFill>
                <a:srgbClr val="FFFFFF"/>
              </a:solidFill>
              <a:latin typeface="+mn-lt"/>
              <a:ea typeface="+mn-ea"/>
              <a:cs typeface="+mn-cs"/>
            </a:endParaRPr>
          </a:p>
        </p:txBody>
      </p:sp>
    </p:spTree>
    <p:extLst>
      <p:ext uri="{BB962C8B-B14F-4D97-AF65-F5344CB8AC3E}">
        <p14:creationId xmlns:p14="http://schemas.microsoft.com/office/powerpoint/2010/main" val="2097112076"/>
      </p:ext>
    </p:extLst>
  </p:cSld>
  <p:clrMapOvr>
    <a:overrideClrMapping bg1="dk1" tx1="lt1" bg2="dk2" tx2="lt2" accent1="accent1" accent2="accent2" accent3="accent3" accent4="accent4" accent5="accent5" accent6="accent6" hlink="hlink" folHlink="folHlink"/>
  </p:clrMapOvr>
</p:sldLayout>
</file>

<file path=ppt/slideLayouts/slideLayout97.xml><?xml version="1.0" encoding="utf-8"?>
<p:sldLayout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showMasterSp="0" preserve="1" userDrawn="1">
  <p:cSld name="Quotation 2">
    <p:bg>
      <p:bgRef idx="1001">
        <a:schemeClr val="bg2"/>
      </p:bgRef>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A1EFC64-A2A1-41DF-8BBA-5FF44FA98104}"/>
              </a:ext>
            </a:extLst>
          </p:cNvPr>
          <p:cNvSpPr>
            <a:spLocks noGrp="1"/>
          </p:cNvSpPr>
          <p:nvPr>
            <p:ph type="sldNum" sz="quarter" idx="12"/>
          </p:nvPr>
        </p:nvSpPr>
        <p:spPr/>
        <p:txBody>
          <a:bodyPr/>
          <a:lstStyle>
            <a:lvl1pPr>
              <a:defRPr>
                <a:solidFill>
                  <a:schemeClr val="bg1"/>
                </a:solidFill>
              </a:defRPr>
            </a:lvl1pPr>
          </a:lstStyle>
          <a:p>
            <a:fld id="{AE40F04C-0113-48AC-B208-C432829543B5}" type="slidenum">
              <a:rPr lang="en-GB" smtClean="0"/>
              <a:pPr/>
              <a:t>‹#›</a:t>
            </a:fld>
            <a:endParaRPr lang="en-GB" dirty="0"/>
          </a:p>
        </p:txBody>
      </p:sp>
      <p:pic>
        <p:nvPicPr>
          <p:cNvPr id="6" name="Picture 5">
            <a:extLst>
              <a:ext uri="{FF2B5EF4-FFF2-40B4-BE49-F238E27FC236}">
                <a16:creationId xmlns:a16="http://schemas.microsoft.com/office/drawing/2014/main" id="{1D9B305C-51FF-4816-A56B-132597B9736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70000" y="452438"/>
            <a:ext cx="155448" cy="246889"/>
          </a:xfrm>
          <a:prstGeom prst="rect">
            <a:avLst/>
          </a:prstGeom>
        </p:spPr>
      </p:pic>
      <p:sp>
        <p:nvSpPr>
          <p:cNvPr id="8" name="Content Placeholder 2">
            <a:extLst>
              <a:ext uri="{FF2B5EF4-FFF2-40B4-BE49-F238E27FC236}">
                <a16:creationId xmlns:a16="http://schemas.microsoft.com/office/drawing/2014/main" id="{59E6C6C4-65F6-4E89-A501-57D4B1DE6537}"/>
              </a:ext>
            </a:extLst>
          </p:cNvPr>
          <p:cNvSpPr>
            <a:spLocks noGrp="1"/>
          </p:cNvSpPr>
          <p:nvPr>
            <p:ph idx="1" hasCustomPrompt="1"/>
          </p:nvPr>
        </p:nvSpPr>
        <p:spPr>
          <a:xfrm>
            <a:off x="215153" y="1530000"/>
            <a:ext cx="8982109" cy="4599338"/>
          </a:xfrm>
        </p:spPr>
        <p:txBody>
          <a:bodyPr/>
          <a:lstStyle>
            <a:lvl1pPr marL="234000" indent="-234000">
              <a:lnSpc>
                <a:spcPct val="100000"/>
              </a:lnSpc>
              <a:spcAft>
                <a:spcPts val="4535"/>
              </a:spcAft>
              <a:defRPr sz="4200">
                <a:solidFill>
                  <a:schemeClr val="bg1"/>
                </a:solidFill>
              </a:defRPr>
            </a:lvl1pPr>
            <a:lvl2pPr marL="234000">
              <a:defRPr sz="2400">
                <a:solidFill>
                  <a:schemeClr val="bg1"/>
                </a:solidFill>
                <a:latin typeface="+mn-lt"/>
              </a:defRPr>
            </a:lvl2pPr>
          </a:lstStyle>
          <a:p>
            <a:pPr lvl="0"/>
            <a:r>
              <a:rPr lang="en-US" dirty="0"/>
              <a:t>“Click to edit Master text styles</a:t>
            </a:r>
          </a:p>
          <a:p>
            <a:pPr lvl="1"/>
            <a:r>
              <a:rPr lang="en-US" dirty="0"/>
              <a:t>Second level</a:t>
            </a:r>
            <a:endParaRPr lang="en-GB" dirty="0"/>
          </a:p>
        </p:txBody>
      </p:sp>
      <p:sp>
        <p:nvSpPr>
          <p:cNvPr id="10" name="Text Placeholder 9">
            <a:extLst>
              <a:ext uri="{FF2B5EF4-FFF2-40B4-BE49-F238E27FC236}">
                <a16:creationId xmlns:a16="http://schemas.microsoft.com/office/drawing/2014/main" id="{AD9930CE-C0E6-46C5-800D-AD88FAEB62A2}"/>
              </a:ext>
            </a:extLst>
          </p:cNvPr>
          <p:cNvSpPr>
            <a:spLocks noGrp="1"/>
          </p:cNvSpPr>
          <p:nvPr>
            <p:ph type="body" sz="quarter" idx="14"/>
          </p:nvPr>
        </p:nvSpPr>
        <p:spPr>
          <a:xfrm>
            <a:off x="10471200" y="450000"/>
            <a:ext cx="1720800" cy="244800"/>
          </a:xfrm>
          <a:solidFill>
            <a:schemeClr val="accent1"/>
          </a:solidFill>
        </p:spPr>
        <p:txBody>
          <a:bodyPr lIns="151200" anchor="ctr"/>
          <a:lstStyle>
            <a:lvl1pPr>
              <a:tabLst>
                <a:tab pos="180000" algn="l"/>
              </a:tabLst>
              <a:defRPr sz="800">
                <a:solidFill>
                  <a:schemeClr val="tx2"/>
                </a:solidFill>
                <a:latin typeface="+mj-lt"/>
              </a:defRPr>
            </a:lvl1pPr>
          </a:lstStyle>
          <a:p>
            <a:pPr lvl="0"/>
            <a:r>
              <a:rPr lang="en-US"/>
              <a:t>Click to edit Master text styles</a:t>
            </a:r>
          </a:p>
        </p:txBody>
      </p:sp>
      <p:sp>
        <p:nvSpPr>
          <p:cNvPr id="9" name="TextBox 8">
            <a:extLst>
              <a:ext uri="{FF2B5EF4-FFF2-40B4-BE49-F238E27FC236}">
                <a16:creationId xmlns:a16="http://schemas.microsoft.com/office/drawing/2014/main" id="{2A31B8B2-029F-484D-A0D9-4EE9C4056555}"/>
              </a:ext>
            </a:extLst>
          </p:cNvPr>
          <p:cNvSpPr txBox="1"/>
          <p:nvPr userDrawn="1">
            <p:custDataLst>
              <p:tags r:id="rId1"/>
            </p:custDataLst>
          </p:nvPr>
        </p:nvSpPr>
        <p:spPr>
          <a:xfrm>
            <a:off x="450000" y="6224400"/>
            <a:ext cx="3812400" cy="248400"/>
          </a:xfrm>
          <a:prstGeom prst="rect">
            <a:avLst/>
          </a:prstGeom>
          <a:noFill/>
        </p:spPr>
        <p:txBody>
          <a:bodyPr vert="horz" wrap="square" lIns="0" tIns="0" rIns="0" bIns="0" rtlCol="0">
            <a:noAutofit/>
          </a:bodyPr>
          <a:lstStyle/>
          <a:p>
            <a:pPr algn="l"/>
            <a:endParaRPr lang="en-GB" sz="1200" kern="1200" dirty="0">
              <a:solidFill>
                <a:srgbClr val="FFFFFF"/>
              </a:solidFill>
              <a:latin typeface="+mn-lt"/>
              <a:ea typeface="+mn-ea"/>
              <a:cs typeface="+mn-cs"/>
            </a:endParaRPr>
          </a:p>
        </p:txBody>
      </p:sp>
    </p:spTree>
    <p:extLst>
      <p:ext uri="{BB962C8B-B14F-4D97-AF65-F5344CB8AC3E}">
        <p14:creationId xmlns:p14="http://schemas.microsoft.com/office/powerpoint/2010/main" val="324095450"/>
      </p:ext>
    </p:extLst>
  </p:cSld>
  <p:clrMapOvr>
    <a:overrideClrMapping bg1="dk1" tx1="lt1" bg2="dk2" tx2="lt2" accent1="accent1" accent2="accent2" accent3="accent3" accent4="accent4" accent5="accent5" accent6="accent6" hlink="hlink" folHlink="folHlink"/>
  </p:clrMapOvr>
</p:sldLayout>
</file>

<file path=ppt/slideLayouts/slideLayout98.xml><?xml version="1.0" encoding="utf-8"?>
<p:sldLayout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showMasterSp="0" preserve="1" userDrawn="1">
  <p:cSld name="Quotation 3">
    <p:bg>
      <p:bgPr>
        <a:solidFill>
          <a:schemeClr val="tx2"/>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A1EFC64-A2A1-41DF-8BBA-5FF44FA98104}"/>
              </a:ext>
            </a:extLst>
          </p:cNvPr>
          <p:cNvSpPr>
            <a:spLocks noGrp="1"/>
          </p:cNvSpPr>
          <p:nvPr>
            <p:ph type="sldNum" sz="quarter" idx="12"/>
          </p:nvPr>
        </p:nvSpPr>
        <p:spPr/>
        <p:txBody>
          <a:bodyPr/>
          <a:lstStyle>
            <a:lvl1pPr>
              <a:defRPr>
                <a:solidFill>
                  <a:schemeClr val="bg1"/>
                </a:solidFill>
              </a:defRPr>
            </a:lvl1pPr>
          </a:lstStyle>
          <a:p>
            <a:fld id="{AE40F04C-0113-48AC-B208-C432829543B5}" type="slidenum">
              <a:rPr lang="en-GB" smtClean="0"/>
              <a:pPr/>
              <a:t>‹#›</a:t>
            </a:fld>
            <a:endParaRPr lang="en-GB" dirty="0"/>
          </a:p>
        </p:txBody>
      </p:sp>
      <p:pic>
        <p:nvPicPr>
          <p:cNvPr id="6" name="Picture 5">
            <a:extLst>
              <a:ext uri="{FF2B5EF4-FFF2-40B4-BE49-F238E27FC236}">
                <a16:creationId xmlns:a16="http://schemas.microsoft.com/office/drawing/2014/main" id="{1D9B305C-51FF-4816-A56B-132597B9736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70000" y="452438"/>
            <a:ext cx="155448" cy="246889"/>
          </a:xfrm>
          <a:prstGeom prst="rect">
            <a:avLst/>
          </a:prstGeom>
        </p:spPr>
      </p:pic>
      <p:sp>
        <p:nvSpPr>
          <p:cNvPr id="8" name="Content Placeholder 2">
            <a:extLst>
              <a:ext uri="{FF2B5EF4-FFF2-40B4-BE49-F238E27FC236}">
                <a16:creationId xmlns:a16="http://schemas.microsoft.com/office/drawing/2014/main" id="{59E6C6C4-65F6-4E89-A501-57D4B1DE6537}"/>
              </a:ext>
            </a:extLst>
          </p:cNvPr>
          <p:cNvSpPr>
            <a:spLocks noGrp="1"/>
          </p:cNvSpPr>
          <p:nvPr>
            <p:ph idx="1" hasCustomPrompt="1"/>
          </p:nvPr>
        </p:nvSpPr>
        <p:spPr>
          <a:xfrm>
            <a:off x="215153" y="1530000"/>
            <a:ext cx="8982109" cy="4599338"/>
          </a:xfrm>
        </p:spPr>
        <p:txBody>
          <a:bodyPr/>
          <a:lstStyle>
            <a:lvl1pPr marL="234000" indent="-234000">
              <a:lnSpc>
                <a:spcPct val="100000"/>
              </a:lnSpc>
              <a:spcAft>
                <a:spcPts val="4535"/>
              </a:spcAft>
              <a:defRPr sz="4200">
                <a:solidFill>
                  <a:schemeClr val="bg1"/>
                </a:solidFill>
              </a:defRPr>
            </a:lvl1pPr>
            <a:lvl2pPr marL="234000">
              <a:defRPr sz="2400">
                <a:solidFill>
                  <a:schemeClr val="bg1"/>
                </a:solidFill>
                <a:latin typeface="+mn-lt"/>
              </a:defRPr>
            </a:lvl2pPr>
          </a:lstStyle>
          <a:p>
            <a:pPr lvl="0"/>
            <a:r>
              <a:rPr lang="en-US" dirty="0"/>
              <a:t>“Click to edit Master text styles</a:t>
            </a:r>
          </a:p>
          <a:p>
            <a:pPr lvl="1"/>
            <a:r>
              <a:rPr lang="en-US" dirty="0"/>
              <a:t>Second level</a:t>
            </a:r>
            <a:endParaRPr lang="en-GB" dirty="0"/>
          </a:p>
        </p:txBody>
      </p:sp>
      <p:sp>
        <p:nvSpPr>
          <p:cNvPr id="10" name="Text Placeholder 9">
            <a:extLst>
              <a:ext uri="{FF2B5EF4-FFF2-40B4-BE49-F238E27FC236}">
                <a16:creationId xmlns:a16="http://schemas.microsoft.com/office/drawing/2014/main" id="{AD9930CE-C0E6-46C5-800D-AD88FAEB62A2}"/>
              </a:ext>
            </a:extLst>
          </p:cNvPr>
          <p:cNvSpPr>
            <a:spLocks noGrp="1"/>
          </p:cNvSpPr>
          <p:nvPr>
            <p:ph type="body" sz="quarter" idx="14"/>
          </p:nvPr>
        </p:nvSpPr>
        <p:spPr>
          <a:xfrm>
            <a:off x="10471200" y="450000"/>
            <a:ext cx="1720800" cy="244800"/>
          </a:xfrm>
          <a:solidFill>
            <a:schemeClr val="accent1"/>
          </a:solidFill>
        </p:spPr>
        <p:txBody>
          <a:bodyPr lIns="151200" anchor="ctr"/>
          <a:lstStyle>
            <a:lvl1pPr>
              <a:tabLst>
                <a:tab pos="180000" algn="l"/>
              </a:tabLst>
              <a:defRPr sz="800">
                <a:latin typeface="+mj-lt"/>
              </a:defRPr>
            </a:lvl1pPr>
          </a:lstStyle>
          <a:p>
            <a:pPr lvl="0"/>
            <a:r>
              <a:rPr lang="en-US"/>
              <a:t>Click to edit Master text styles</a:t>
            </a:r>
          </a:p>
        </p:txBody>
      </p:sp>
      <p:sp>
        <p:nvSpPr>
          <p:cNvPr id="9" name="TextBox 8">
            <a:extLst>
              <a:ext uri="{FF2B5EF4-FFF2-40B4-BE49-F238E27FC236}">
                <a16:creationId xmlns:a16="http://schemas.microsoft.com/office/drawing/2014/main" id="{CD7C465C-006D-4CD4-8B02-67D1C03A86F9}"/>
              </a:ext>
            </a:extLst>
          </p:cNvPr>
          <p:cNvSpPr txBox="1"/>
          <p:nvPr userDrawn="1">
            <p:custDataLst>
              <p:tags r:id="rId1"/>
            </p:custDataLst>
          </p:nvPr>
        </p:nvSpPr>
        <p:spPr>
          <a:xfrm>
            <a:off x="450000" y="6224400"/>
            <a:ext cx="3812400" cy="248400"/>
          </a:xfrm>
          <a:prstGeom prst="rect">
            <a:avLst/>
          </a:prstGeom>
          <a:noFill/>
        </p:spPr>
        <p:txBody>
          <a:bodyPr vert="horz" wrap="square" lIns="0" tIns="0" rIns="0" bIns="0" rtlCol="0">
            <a:noAutofit/>
          </a:bodyPr>
          <a:lstStyle/>
          <a:p>
            <a:pPr algn="l"/>
            <a:endParaRPr lang="en-GB" sz="1200" kern="1200" dirty="0">
              <a:solidFill>
                <a:srgbClr val="FFFFFF"/>
              </a:solidFill>
              <a:latin typeface="+mn-lt"/>
              <a:ea typeface="+mn-ea"/>
              <a:cs typeface="+mn-cs"/>
            </a:endParaRPr>
          </a:p>
        </p:txBody>
      </p:sp>
    </p:spTree>
    <p:extLst>
      <p:ext uri="{BB962C8B-B14F-4D97-AF65-F5344CB8AC3E}">
        <p14:creationId xmlns:p14="http://schemas.microsoft.com/office/powerpoint/2010/main" val="1095075257"/>
      </p:ext>
    </p:extLst>
  </p:cSld>
  <p:clrMapOvr>
    <a:masterClrMapping/>
  </p:clrMapOvr>
</p:sldLayout>
</file>

<file path=ppt/slideLayouts/slideLayout99.xml><?xml version="1.0" encoding="utf-8"?>
<p:sldLayout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showMasterSp="0" preserve="1" userDrawn="1">
  <p:cSld name="Quotation 4">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A1EFC64-A2A1-41DF-8BBA-5FF44FA98104}"/>
              </a:ext>
            </a:extLst>
          </p:cNvPr>
          <p:cNvSpPr>
            <a:spLocks noGrp="1"/>
          </p:cNvSpPr>
          <p:nvPr>
            <p:ph type="sldNum" sz="quarter" idx="12"/>
          </p:nvPr>
        </p:nvSpPr>
        <p:spPr/>
        <p:txBody>
          <a:bodyPr/>
          <a:lstStyle>
            <a:lvl1pPr>
              <a:defRPr>
                <a:solidFill>
                  <a:schemeClr val="bg1"/>
                </a:solidFill>
              </a:defRPr>
            </a:lvl1pPr>
          </a:lstStyle>
          <a:p>
            <a:fld id="{AE40F04C-0113-48AC-B208-C432829543B5}" type="slidenum">
              <a:rPr lang="en-GB" smtClean="0"/>
              <a:pPr/>
              <a:t>‹#›</a:t>
            </a:fld>
            <a:endParaRPr lang="en-GB" dirty="0"/>
          </a:p>
        </p:txBody>
      </p:sp>
      <p:pic>
        <p:nvPicPr>
          <p:cNvPr id="6" name="Picture 5">
            <a:extLst>
              <a:ext uri="{FF2B5EF4-FFF2-40B4-BE49-F238E27FC236}">
                <a16:creationId xmlns:a16="http://schemas.microsoft.com/office/drawing/2014/main" id="{1D9B305C-51FF-4816-A56B-132597B9736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170000" y="452438"/>
            <a:ext cx="155448" cy="246889"/>
          </a:xfrm>
          <a:prstGeom prst="rect">
            <a:avLst/>
          </a:prstGeom>
        </p:spPr>
      </p:pic>
      <p:sp>
        <p:nvSpPr>
          <p:cNvPr id="8" name="Content Placeholder 2">
            <a:extLst>
              <a:ext uri="{FF2B5EF4-FFF2-40B4-BE49-F238E27FC236}">
                <a16:creationId xmlns:a16="http://schemas.microsoft.com/office/drawing/2014/main" id="{59E6C6C4-65F6-4E89-A501-57D4B1DE6537}"/>
              </a:ext>
            </a:extLst>
          </p:cNvPr>
          <p:cNvSpPr>
            <a:spLocks noGrp="1"/>
          </p:cNvSpPr>
          <p:nvPr>
            <p:ph idx="1" hasCustomPrompt="1"/>
          </p:nvPr>
        </p:nvSpPr>
        <p:spPr>
          <a:xfrm>
            <a:off x="215153" y="1530000"/>
            <a:ext cx="8982109" cy="4599338"/>
          </a:xfrm>
        </p:spPr>
        <p:txBody>
          <a:bodyPr/>
          <a:lstStyle>
            <a:lvl1pPr marL="234000" indent="-234000">
              <a:lnSpc>
                <a:spcPct val="100000"/>
              </a:lnSpc>
              <a:spcAft>
                <a:spcPts val="4535"/>
              </a:spcAft>
              <a:defRPr sz="4200">
                <a:solidFill>
                  <a:schemeClr val="bg1"/>
                </a:solidFill>
              </a:defRPr>
            </a:lvl1pPr>
            <a:lvl2pPr marL="234000">
              <a:defRPr sz="2400">
                <a:solidFill>
                  <a:schemeClr val="bg1"/>
                </a:solidFill>
                <a:latin typeface="+mn-lt"/>
              </a:defRPr>
            </a:lvl2pPr>
          </a:lstStyle>
          <a:p>
            <a:pPr lvl="0"/>
            <a:r>
              <a:rPr lang="en-US" dirty="0"/>
              <a:t>“Click to edit Master text styles</a:t>
            </a:r>
          </a:p>
          <a:p>
            <a:pPr lvl="1"/>
            <a:r>
              <a:rPr lang="en-US" dirty="0"/>
              <a:t>Second level</a:t>
            </a:r>
            <a:endParaRPr lang="en-GB" dirty="0"/>
          </a:p>
        </p:txBody>
      </p:sp>
      <p:sp>
        <p:nvSpPr>
          <p:cNvPr id="10" name="Text Placeholder 9">
            <a:extLst>
              <a:ext uri="{FF2B5EF4-FFF2-40B4-BE49-F238E27FC236}">
                <a16:creationId xmlns:a16="http://schemas.microsoft.com/office/drawing/2014/main" id="{AD9930CE-C0E6-46C5-800D-AD88FAEB62A2}"/>
              </a:ext>
            </a:extLst>
          </p:cNvPr>
          <p:cNvSpPr>
            <a:spLocks noGrp="1"/>
          </p:cNvSpPr>
          <p:nvPr>
            <p:ph type="body" sz="quarter" idx="14"/>
          </p:nvPr>
        </p:nvSpPr>
        <p:spPr>
          <a:xfrm>
            <a:off x="10471200" y="450000"/>
            <a:ext cx="1720800" cy="244800"/>
          </a:xfrm>
          <a:solidFill>
            <a:schemeClr val="accent1"/>
          </a:solidFill>
        </p:spPr>
        <p:txBody>
          <a:bodyPr lIns="151200" anchor="ctr"/>
          <a:lstStyle>
            <a:lvl1pPr>
              <a:tabLst>
                <a:tab pos="180000" algn="l"/>
              </a:tabLst>
              <a:defRPr sz="800">
                <a:latin typeface="+mj-lt"/>
              </a:defRPr>
            </a:lvl1pPr>
          </a:lstStyle>
          <a:p>
            <a:pPr lvl="0"/>
            <a:r>
              <a:rPr lang="en-US"/>
              <a:t>Click to edit Master text styles</a:t>
            </a:r>
          </a:p>
        </p:txBody>
      </p:sp>
      <p:sp>
        <p:nvSpPr>
          <p:cNvPr id="9" name="TextBox 8">
            <a:extLst>
              <a:ext uri="{FF2B5EF4-FFF2-40B4-BE49-F238E27FC236}">
                <a16:creationId xmlns:a16="http://schemas.microsoft.com/office/drawing/2014/main" id="{66D18F30-C766-4767-9D77-474A0248896B}"/>
              </a:ext>
            </a:extLst>
          </p:cNvPr>
          <p:cNvSpPr txBox="1"/>
          <p:nvPr userDrawn="1">
            <p:custDataLst>
              <p:tags r:id="rId1"/>
            </p:custDataLst>
          </p:nvPr>
        </p:nvSpPr>
        <p:spPr>
          <a:xfrm>
            <a:off x="450000" y="6224400"/>
            <a:ext cx="3812400" cy="248400"/>
          </a:xfrm>
          <a:prstGeom prst="rect">
            <a:avLst/>
          </a:prstGeom>
          <a:noFill/>
        </p:spPr>
        <p:txBody>
          <a:bodyPr vert="horz" wrap="square" lIns="0" tIns="0" rIns="0" bIns="0" rtlCol="0">
            <a:noAutofit/>
          </a:bodyPr>
          <a:lstStyle/>
          <a:p>
            <a:pPr algn="l"/>
            <a:endParaRPr lang="en-GB" sz="1200" kern="1200" dirty="0">
              <a:solidFill>
                <a:srgbClr val="FFFFFF"/>
              </a:solidFill>
              <a:latin typeface="+mn-lt"/>
              <a:ea typeface="+mn-ea"/>
              <a:cs typeface="+mn-cs"/>
            </a:endParaRPr>
          </a:p>
        </p:txBody>
      </p:sp>
    </p:spTree>
    <p:extLst>
      <p:ext uri="{BB962C8B-B14F-4D97-AF65-F5344CB8AC3E}">
        <p14:creationId xmlns:p14="http://schemas.microsoft.com/office/powerpoint/2010/main" val="26670721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customXml" Target="../ink/ink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ags" Target="../tags/tag2.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tags" Target="../tags/tag13.xml"/><Relationship Id="rId2" Type="http://schemas.openxmlformats.org/officeDocument/2006/relationships/theme" Target="../theme/theme2.xml"/><Relationship Id="rId1" Type="http://schemas.openxmlformats.org/officeDocument/2006/relationships/slideLayout" Target="../slideLayouts/slideLayout24.xml"/><Relationship Id="rId5" Type="http://schemas.openxmlformats.org/officeDocument/2006/relationships/image" Target="../media/image60.png"/><Relationship Id="rId4" Type="http://schemas.openxmlformats.org/officeDocument/2006/relationships/customXml" Target="../ink/ink3.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26.xml"/><Relationship Id="rId29" Type="http://schemas.openxmlformats.org/officeDocument/2006/relationships/image" Target="../media/image1.png"/><Relationship Id="rId1" Type="http://schemas.openxmlformats.org/officeDocument/2006/relationships/slideLayout" Target="../slideLayouts/slideLayout25.xml"/><Relationship Id="rId4" Type="http://schemas.openxmlformats.org/officeDocument/2006/relationships/customXml" Target="../ink/ink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18" Type="http://schemas.openxmlformats.org/officeDocument/2006/relationships/slideLayout" Target="../slideLayouts/slideLayout44.xml"/><Relationship Id="rId26" Type="http://schemas.openxmlformats.org/officeDocument/2006/relationships/customXml" Target="../ink/ink5.xml"/><Relationship Id="rId39" Type="http://schemas.openxmlformats.org/officeDocument/2006/relationships/image" Target="../media/image1.png"/><Relationship Id="rId3" Type="http://schemas.openxmlformats.org/officeDocument/2006/relationships/slideLayout" Target="../slideLayouts/slideLayout29.xml"/><Relationship Id="rId21" Type="http://schemas.openxmlformats.org/officeDocument/2006/relationships/slideLayout" Target="../slideLayouts/slideLayout47.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slideLayout" Target="../slideLayouts/slideLayout43.xml"/><Relationship Id="rId25" Type="http://schemas.openxmlformats.org/officeDocument/2006/relationships/theme" Target="../theme/theme4.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20" Type="http://schemas.openxmlformats.org/officeDocument/2006/relationships/slideLayout" Target="../slideLayouts/slideLayout46.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24" Type="http://schemas.openxmlformats.org/officeDocument/2006/relationships/slideLayout" Target="../slideLayouts/slideLayout50.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23" Type="http://schemas.openxmlformats.org/officeDocument/2006/relationships/slideLayout" Target="../slideLayouts/slideLayout49.xml"/><Relationship Id="rId10" Type="http://schemas.openxmlformats.org/officeDocument/2006/relationships/slideLayout" Target="../slideLayouts/slideLayout36.xml"/><Relationship Id="rId19" Type="http://schemas.openxmlformats.org/officeDocument/2006/relationships/slideLayout" Target="../slideLayouts/slideLayout45.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 Id="rId22" Type="http://schemas.openxmlformats.org/officeDocument/2006/relationships/slideLayout" Target="../slideLayouts/slideLayout4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customXml" Target="../ink/ink6.xml"/><Relationship Id="rId18" Type="http://schemas.openxmlformats.org/officeDocument/2006/relationships/image" Target="../media/image26.emf"/><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5.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slideLayout" Target="../slideLayouts/slideLayout74.xml"/><Relationship Id="rId18" Type="http://schemas.openxmlformats.org/officeDocument/2006/relationships/slideLayout" Target="../slideLayouts/slideLayout79.xml"/><Relationship Id="rId26" Type="http://schemas.openxmlformats.org/officeDocument/2006/relationships/theme" Target="../theme/theme6.xml"/><Relationship Id="rId3" Type="http://schemas.openxmlformats.org/officeDocument/2006/relationships/slideLayout" Target="../slideLayouts/slideLayout64.xml"/><Relationship Id="rId21" Type="http://schemas.openxmlformats.org/officeDocument/2006/relationships/slideLayout" Target="../slideLayouts/slideLayout82.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17" Type="http://schemas.openxmlformats.org/officeDocument/2006/relationships/slideLayout" Target="../slideLayouts/slideLayout78.xml"/><Relationship Id="rId25" Type="http://schemas.openxmlformats.org/officeDocument/2006/relationships/slideLayout" Target="../slideLayouts/slideLayout86.xml"/><Relationship Id="rId2" Type="http://schemas.openxmlformats.org/officeDocument/2006/relationships/slideLayout" Target="../slideLayouts/slideLayout63.xml"/><Relationship Id="rId16" Type="http://schemas.openxmlformats.org/officeDocument/2006/relationships/slideLayout" Target="../slideLayouts/slideLayout77.xml"/><Relationship Id="rId20" Type="http://schemas.openxmlformats.org/officeDocument/2006/relationships/slideLayout" Target="../slideLayouts/slideLayout81.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24" Type="http://schemas.openxmlformats.org/officeDocument/2006/relationships/slideLayout" Target="../slideLayouts/slideLayout85.xml"/><Relationship Id="rId5" Type="http://schemas.openxmlformats.org/officeDocument/2006/relationships/slideLayout" Target="../slideLayouts/slideLayout66.xml"/><Relationship Id="rId15" Type="http://schemas.openxmlformats.org/officeDocument/2006/relationships/slideLayout" Target="../slideLayouts/slideLayout76.xml"/><Relationship Id="rId23" Type="http://schemas.openxmlformats.org/officeDocument/2006/relationships/slideLayout" Target="../slideLayouts/slideLayout84.xml"/><Relationship Id="rId28" Type="http://schemas.openxmlformats.org/officeDocument/2006/relationships/image" Target="../media/image28.png"/><Relationship Id="rId10" Type="http://schemas.openxmlformats.org/officeDocument/2006/relationships/slideLayout" Target="../slideLayouts/slideLayout71.xml"/><Relationship Id="rId19" Type="http://schemas.openxmlformats.org/officeDocument/2006/relationships/slideLayout" Target="../slideLayouts/slideLayout80.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slideLayout" Target="../slideLayouts/slideLayout75.xml"/><Relationship Id="rId22" Type="http://schemas.openxmlformats.org/officeDocument/2006/relationships/slideLayout" Target="../slideLayouts/slideLayout83.xml"/><Relationship Id="rId27" Type="http://schemas.openxmlformats.org/officeDocument/2006/relationships/image" Target="../media/image27.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4.xml"/><Relationship Id="rId13" Type="http://schemas.openxmlformats.org/officeDocument/2006/relationships/slideLayout" Target="../slideLayouts/slideLayout99.xml"/><Relationship Id="rId18" Type="http://schemas.openxmlformats.org/officeDocument/2006/relationships/slideLayout" Target="../slideLayouts/slideLayout104.xml"/><Relationship Id="rId26" Type="http://schemas.openxmlformats.org/officeDocument/2006/relationships/slideLayout" Target="../slideLayouts/slideLayout112.xml"/><Relationship Id="rId3" Type="http://schemas.openxmlformats.org/officeDocument/2006/relationships/slideLayout" Target="../slideLayouts/slideLayout89.xml"/><Relationship Id="rId21" Type="http://schemas.openxmlformats.org/officeDocument/2006/relationships/slideLayout" Target="../slideLayouts/slideLayout107.xml"/><Relationship Id="rId7" Type="http://schemas.openxmlformats.org/officeDocument/2006/relationships/slideLayout" Target="../slideLayouts/slideLayout93.xml"/><Relationship Id="rId12" Type="http://schemas.openxmlformats.org/officeDocument/2006/relationships/slideLayout" Target="../slideLayouts/slideLayout98.xml"/><Relationship Id="rId17" Type="http://schemas.openxmlformats.org/officeDocument/2006/relationships/slideLayout" Target="../slideLayouts/slideLayout103.xml"/><Relationship Id="rId25" Type="http://schemas.openxmlformats.org/officeDocument/2006/relationships/slideLayout" Target="../slideLayouts/slideLayout111.xml"/><Relationship Id="rId2" Type="http://schemas.openxmlformats.org/officeDocument/2006/relationships/slideLayout" Target="../slideLayouts/slideLayout88.xml"/><Relationship Id="rId16" Type="http://schemas.openxmlformats.org/officeDocument/2006/relationships/slideLayout" Target="../slideLayouts/slideLayout102.xml"/><Relationship Id="rId20" Type="http://schemas.openxmlformats.org/officeDocument/2006/relationships/slideLayout" Target="../slideLayouts/slideLayout106.xml"/><Relationship Id="rId29" Type="http://schemas.openxmlformats.org/officeDocument/2006/relationships/customXml" Target="../ink/ink7.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24" Type="http://schemas.openxmlformats.org/officeDocument/2006/relationships/slideLayout" Target="../slideLayouts/slideLayout110.xml"/><Relationship Id="rId5" Type="http://schemas.openxmlformats.org/officeDocument/2006/relationships/slideLayout" Target="../slideLayouts/slideLayout91.xml"/><Relationship Id="rId15" Type="http://schemas.openxmlformats.org/officeDocument/2006/relationships/slideLayout" Target="../slideLayouts/slideLayout101.xml"/><Relationship Id="rId23" Type="http://schemas.openxmlformats.org/officeDocument/2006/relationships/slideLayout" Target="../slideLayouts/slideLayout109.xml"/><Relationship Id="rId28" Type="http://schemas.openxmlformats.org/officeDocument/2006/relationships/tags" Target="../tags/tag130.xml"/><Relationship Id="rId10" Type="http://schemas.openxmlformats.org/officeDocument/2006/relationships/slideLayout" Target="../slideLayouts/slideLayout96.xml"/><Relationship Id="rId19" Type="http://schemas.openxmlformats.org/officeDocument/2006/relationships/slideLayout" Target="../slideLayouts/slideLayout105.xml"/><Relationship Id="rId31" Type="http://schemas.openxmlformats.org/officeDocument/2006/relationships/image" Target="../media/image28.png"/><Relationship Id="rId4" Type="http://schemas.openxmlformats.org/officeDocument/2006/relationships/slideLayout" Target="../slideLayouts/slideLayout90.xml"/><Relationship Id="rId9" Type="http://schemas.openxmlformats.org/officeDocument/2006/relationships/slideLayout" Target="../slideLayouts/slideLayout95.xml"/><Relationship Id="rId14" Type="http://schemas.openxmlformats.org/officeDocument/2006/relationships/slideLayout" Target="../slideLayouts/slideLayout100.xml"/><Relationship Id="rId22" Type="http://schemas.openxmlformats.org/officeDocument/2006/relationships/slideLayout" Target="../slideLayouts/slideLayout108.xml"/><Relationship Id="rId27" Type="http://schemas.openxmlformats.org/officeDocument/2006/relationships/theme" Target="../theme/theme7.xml"/><Relationship Id="rId30" Type="http://schemas.openxmlformats.org/officeDocument/2006/relationships/image" Target="../media/image10.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slideLayout" Target="../slideLayouts/slideLayout125.xml"/><Relationship Id="rId18" Type="http://schemas.openxmlformats.org/officeDocument/2006/relationships/slideLayout" Target="../slideLayouts/slideLayout130.xml"/><Relationship Id="rId26" Type="http://schemas.openxmlformats.org/officeDocument/2006/relationships/customXml" Target="../ink/ink9.xml"/><Relationship Id="rId3" Type="http://schemas.openxmlformats.org/officeDocument/2006/relationships/slideLayout" Target="../slideLayouts/slideLayout115.xml"/><Relationship Id="rId21" Type="http://schemas.openxmlformats.org/officeDocument/2006/relationships/slideLayout" Target="../slideLayouts/slideLayout133.xml"/><Relationship Id="rId7" Type="http://schemas.openxmlformats.org/officeDocument/2006/relationships/slideLayout" Target="../slideLayouts/slideLayout119.xml"/><Relationship Id="rId12" Type="http://schemas.openxmlformats.org/officeDocument/2006/relationships/slideLayout" Target="../slideLayouts/slideLayout124.xml"/><Relationship Id="rId17" Type="http://schemas.openxmlformats.org/officeDocument/2006/relationships/slideLayout" Target="../slideLayouts/slideLayout129.xml"/><Relationship Id="rId25" Type="http://schemas.openxmlformats.org/officeDocument/2006/relationships/theme" Target="../theme/theme8.xml"/><Relationship Id="rId2" Type="http://schemas.openxmlformats.org/officeDocument/2006/relationships/slideLayout" Target="../slideLayouts/slideLayout114.xml"/><Relationship Id="rId16" Type="http://schemas.openxmlformats.org/officeDocument/2006/relationships/slideLayout" Target="../slideLayouts/slideLayout128.xml"/><Relationship Id="rId20" Type="http://schemas.openxmlformats.org/officeDocument/2006/relationships/slideLayout" Target="../slideLayouts/slideLayout132.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24" Type="http://schemas.openxmlformats.org/officeDocument/2006/relationships/slideLayout" Target="../slideLayouts/slideLayout136.xml"/><Relationship Id="rId5" Type="http://schemas.openxmlformats.org/officeDocument/2006/relationships/slideLayout" Target="../slideLayouts/slideLayout117.xml"/><Relationship Id="rId15" Type="http://schemas.openxmlformats.org/officeDocument/2006/relationships/slideLayout" Target="../slideLayouts/slideLayout127.xml"/><Relationship Id="rId23" Type="http://schemas.openxmlformats.org/officeDocument/2006/relationships/slideLayout" Target="../slideLayouts/slideLayout135.xml"/><Relationship Id="rId10" Type="http://schemas.openxmlformats.org/officeDocument/2006/relationships/slideLayout" Target="../slideLayouts/slideLayout122.xml"/><Relationship Id="rId19" Type="http://schemas.openxmlformats.org/officeDocument/2006/relationships/slideLayout" Target="../slideLayouts/slideLayout131.xml"/><Relationship Id="rId31" Type="http://schemas.openxmlformats.org/officeDocument/2006/relationships/image" Target="../media/image28.png"/><Relationship Id="rId4" Type="http://schemas.openxmlformats.org/officeDocument/2006/relationships/slideLayout" Target="../slideLayouts/slideLayout116.xml"/><Relationship Id="rId9" Type="http://schemas.openxmlformats.org/officeDocument/2006/relationships/slideLayout" Target="../slideLayouts/slideLayout121.xml"/><Relationship Id="rId14" Type="http://schemas.openxmlformats.org/officeDocument/2006/relationships/slideLayout" Target="../slideLayouts/slideLayout126.xml"/><Relationship Id="rId22" Type="http://schemas.openxmlformats.org/officeDocument/2006/relationships/slideLayout" Target="../slideLayouts/slideLayout134.xml"/><Relationship Id="rId30" Type="http://schemas.openxmlformats.org/officeDocument/2006/relationships/image" Target="../media/image10.png"/></Relationships>
</file>

<file path=ppt/slideMasters/slideMaster1.xml><?xml version="1.0" encoding="utf-8"?>
<p:sldMaster xmlns:a16="http://schemas.microsoft.com/office/drawing/2014/main" xmlns:mc="http://schemas.openxmlformats.org/markup-compatibility/2006" xmlns:p14="http://schemas.microsoft.com/office/powerpoint/2010/main" xmlns:p15="http://schemas.microsoft.com/office/powerpoint/2012/main"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D7D9BEB-F42F-4AE1-9606-651A8BC7EFE8}"/>
              </a:ext>
            </a:extLst>
          </p:cNvPr>
          <p:cNvSpPr>
            <a:spLocks noGrp="1"/>
          </p:cNvSpPr>
          <p:nvPr>
            <p:ph type="title"/>
          </p:nvPr>
        </p:nvSpPr>
        <p:spPr>
          <a:xfrm>
            <a:off x="449263" y="452438"/>
            <a:ext cx="8747999" cy="394727"/>
          </a:xfrm>
          <a:prstGeom prst="rect">
            <a:avLst/>
          </a:prstGeom>
        </p:spPr>
        <p:txBody>
          <a:bodyPr vert="horz" lIns="0" tIns="0" rIns="0" bIns="0" rtlCol="0" anchor="t">
            <a:noAutofit/>
          </a:bodyPr>
          <a:lstStyle/>
          <a:p>
            <a:r>
              <a:rPr lang="en-US"/>
              <a:t>Click to edit Master title style</a:t>
            </a:r>
            <a:endParaRPr lang="en-GB" dirty="0"/>
          </a:p>
        </p:txBody>
      </p:sp>
      <p:sp>
        <p:nvSpPr>
          <p:cNvPr id="3" name="Text Placeholder 2">
            <a:extLst>
              <a:ext uri="{FF2B5EF4-FFF2-40B4-BE49-F238E27FC236}">
                <a16:creationId xmlns:a16="http://schemas.microsoft.com/office/drawing/2014/main" id="{B5BFDD5A-188D-4BE2-B7D6-28D4F3346820}"/>
              </a:ext>
            </a:extLst>
          </p:cNvPr>
          <p:cNvSpPr>
            <a:spLocks noGrp="1"/>
          </p:cNvSpPr>
          <p:nvPr>
            <p:ph type="body" idx="1"/>
          </p:nvPr>
        </p:nvSpPr>
        <p:spPr>
          <a:xfrm>
            <a:off x="449264" y="1765299"/>
            <a:ext cx="11291886" cy="4364039"/>
          </a:xfrm>
          <a:prstGeom prst="rect">
            <a:avLst/>
          </a:prstGeom>
        </p:spPr>
        <p:txBody>
          <a:bodyPr vert="horz" lIns="0" tIns="0" rIns="0" bIns="0" rtlCol="0" anchor="t">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Slide Number Placeholder 5">
            <a:extLst>
              <a:ext uri="{FF2B5EF4-FFF2-40B4-BE49-F238E27FC236}">
                <a16:creationId xmlns:a16="http://schemas.microsoft.com/office/drawing/2014/main" id="{F3BEC2DF-CE44-4A27-BBFC-E5C81AEEB94E}"/>
              </a:ext>
            </a:extLst>
          </p:cNvPr>
          <p:cNvSpPr>
            <a:spLocks noGrp="1"/>
          </p:cNvSpPr>
          <p:nvPr>
            <p:ph type="sldNum" sz="quarter" idx="4"/>
          </p:nvPr>
        </p:nvSpPr>
        <p:spPr>
          <a:xfrm>
            <a:off x="11419242" y="6480000"/>
            <a:ext cx="321908" cy="246810"/>
          </a:xfrm>
          <a:prstGeom prst="rect">
            <a:avLst/>
          </a:prstGeom>
        </p:spPr>
        <p:txBody>
          <a:bodyPr vert="horz" lIns="0" tIns="0" rIns="0" bIns="0" rtlCol="0" anchor="b">
            <a:noAutofit/>
          </a:bodyPr>
          <a:lstStyle>
            <a:lvl1pPr algn="r">
              <a:lnSpc>
                <a:spcPct val="90000"/>
              </a:lnSpc>
              <a:defRPr sz="1200">
                <a:solidFill>
                  <a:srgbClr val="303030"/>
                </a:solidFill>
              </a:defRPr>
            </a:lvl1pPr>
          </a:lstStyle>
          <a:p>
            <a:fld id="{AE40F04C-0113-48AC-B208-C432829543B5}" type="slidenum">
              <a:rPr lang="en-GB" smtClean="0"/>
              <a:pPr/>
              <a:t>‹#›</a:t>
            </a:fld>
            <a:endParaRPr lang="en-GB" dirty="0"/>
          </a:p>
        </p:txBody>
      </p:sp>
      <mc:AlternateContent xmlns:mc="http://schemas.openxmlformats.org/markup-compatibility/2006" xmlns:p14="http://schemas.microsoft.com/office/powerpoint/2010/main">
        <mc:Choice Requires="p14">
          <p:contentPart p14:bwMode="auto" r:id="rId26">
            <p14:nvContentPartPr>
              <p14:cNvPr id="7" name="Ink 6">
                <a:extLst>
                  <a:ext uri="{FF2B5EF4-FFF2-40B4-BE49-F238E27FC236}">
                    <a16:creationId xmlns:a16="http://schemas.microsoft.com/office/drawing/2014/main" id="{61D977D2-C1E9-4937-B94A-7C8884DAB5AA}"/>
                  </a:ext>
                </a:extLst>
              </p14:cNvPr>
              <p14:cNvContentPartPr/>
              <p14:nvPr userDrawn="1"/>
            </p14:nvContentPartPr>
            <p14:xfrm>
              <a:off x="11841205" y="6849699"/>
              <a:ext cx="360" cy="360"/>
            </p14:xfrm>
          </p:contentPart>
        </mc:Choice>
        <mc:Fallback>
          <p:pic>
            <p:nvPicPr>
              <p:cNvPr id="7" name="Ink 6">
                <a:extLst>
                  <a:ext uri="{FF2B5EF4-FFF2-40B4-BE49-F238E27FC236}">
                    <a16:creationId xmlns:a16="http://schemas.microsoft.com/office/drawing/2014/main" id="{61D977D2-C1E9-4937-B94A-7C8884DAB5AA}"/>
                  </a:ext>
                </a:extLst>
              </p:cNvPr>
              <p:cNvPicPr/>
              <p:nvPr/>
            </p:nvPicPr>
            <p:blipFill>
              <a:blip r:embed="rId27"/>
              <a:stretch>
                <a:fillRect/>
              </a:stretch>
            </p:blipFill>
            <p:spPr>
              <a:xfrm>
                <a:off x="11832205" y="6840699"/>
                <a:ext cx="18000" cy="18000"/>
              </a:xfrm>
              <a:prstGeom prst="rect">
                <a:avLst/>
              </a:prstGeom>
            </p:spPr>
          </p:pic>
        </mc:Fallback>
      </mc:AlternateContent>
      <p:sp>
        <p:nvSpPr>
          <p:cNvPr id="8" name="TextBox 7">
            <a:extLst>
              <a:ext uri="{FF2B5EF4-FFF2-40B4-BE49-F238E27FC236}">
                <a16:creationId xmlns:a16="http://schemas.microsoft.com/office/drawing/2014/main" id="{5C2E478E-F002-4349-BC21-B640161E9D8A}"/>
              </a:ext>
            </a:extLst>
          </p:cNvPr>
          <p:cNvSpPr txBox="1"/>
          <p:nvPr userDrawn="1">
            <p:custDataLst>
              <p:tags r:id="rId25"/>
            </p:custDataLst>
          </p:nvPr>
        </p:nvSpPr>
        <p:spPr>
          <a:xfrm>
            <a:off x="450000" y="6408000"/>
            <a:ext cx="3812400" cy="248400"/>
          </a:xfrm>
          <a:prstGeom prst="rect">
            <a:avLst/>
          </a:prstGeom>
          <a:noFill/>
        </p:spPr>
        <p:txBody>
          <a:bodyPr vert="horz" wrap="square" lIns="0" tIns="0" rIns="0" bIns="0" rtlCol="0" anchor="b" anchorCtr="0">
            <a:noAutofit/>
          </a:bodyPr>
          <a:lstStyle/>
          <a:p>
            <a:pPr algn="l"/>
            <a:endParaRPr lang="en-GB" sz="800" dirty="0">
              <a:solidFill>
                <a:srgbClr val="303030"/>
              </a:solidFill>
            </a:endParaRPr>
          </a:p>
        </p:txBody>
      </p:sp>
    </p:spTree>
    <p:extLst>
      <p:ext uri="{BB962C8B-B14F-4D97-AF65-F5344CB8AC3E}">
        <p14:creationId xmlns:p14="http://schemas.microsoft.com/office/powerpoint/2010/main" val="291196232"/>
      </p:ext>
    </p:extLst>
  </p:cSld>
  <p:clrMap bg1="dk1" tx1="lt1" bg2="dk2" tx2="lt2" accent1="accent1" accent2="accent2" accent3="accent3" accent4="accent4" accent5="accent5" accent6="accent6" hlink="hlink" folHlink="folHlink"/>
  <p:sldLayoutIdLst>
    <p:sldLayoutId id="2147483846" r:id="rId1"/>
    <p:sldLayoutId id="2147483650" r:id="rId2"/>
    <p:sldLayoutId id="2147483663" r:id="rId3"/>
    <p:sldLayoutId id="2147483660" r:id="rId4"/>
    <p:sldLayoutId id="2147483652" r:id="rId5"/>
    <p:sldLayoutId id="2147483836" r:id="rId6"/>
    <p:sldLayoutId id="2147483661" r:id="rId7"/>
    <p:sldLayoutId id="2147483664" r:id="rId8"/>
    <p:sldLayoutId id="2147483829" r:id="rId9"/>
    <p:sldLayoutId id="2147483665" r:id="rId10"/>
    <p:sldLayoutId id="2147483712" r:id="rId11"/>
    <p:sldLayoutId id="2147483837" r:id="rId12"/>
    <p:sldLayoutId id="2147483838" r:id="rId13"/>
    <p:sldLayoutId id="2147483667" r:id="rId14"/>
    <p:sldLayoutId id="2147483668" r:id="rId15"/>
    <p:sldLayoutId id="2147483825" r:id="rId16"/>
    <p:sldLayoutId id="2147483669" r:id="rId17"/>
    <p:sldLayoutId id="2147483835" r:id="rId18"/>
    <p:sldLayoutId id="2147483826" r:id="rId19"/>
    <p:sldLayoutId id="2147483654" r:id="rId20"/>
    <p:sldLayoutId id="2147483827" r:id="rId21"/>
    <p:sldLayoutId id="2147483655" r:id="rId22"/>
    <p:sldLayoutId id="2147483921" r:id="rId23"/>
  </p:sldLayoutIdLst>
  <p:hf hdr="0" ftr="0" dt="0"/>
  <p:txStyles>
    <p:titleStyle>
      <a:lvl1pPr algn="l" defTabSz="914400" rtl="0" eaLnBrk="1" latinLnBrk="0" hangingPunct="1">
        <a:lnSpc>
          <a:spcPct val="90000"/>
        </a:lnSpc>
        <a:spcBef>
          <a:spcPct val="0"/>
        </a:spcBef>
        <a:buNone/>
        <a:defRPr sz="3600" kern="1200">
          <a:solidFill>
            <a:srgbClr val="FC515B"/>
          </a:solidFill>
          <a:latin typeface="+mj-lt"/>
          <a:ea typeface="+mj-ea"/>
          <a:cs typeface="+mj-cs"/>
        </a:defRPr>
      </a:lvl1pPr>
    </p:titleStyle>
    <p:bodyStyle>
      <a:lvl1pPr marL="0" indent="0" algn="l" defTabSz="914400" rtl="0" eaLnBrk="1" latinLnBrk="0" hangingPunct="1">
        <a:lnSpc>
          <a:spcPct val="120000"/>
        </a:lnSpc>
        <a:spcBef>
          <a:spcPts val="0"/>
        </a:spcBef>
        <a:buFont typeface="Arial" panose="020B0604020202020204" pitchFamily="34" charset="0"/>
        <a:buNone/>
        <a:defRPr sz="2400" kern="1200">
          <a:solidFill>
            <a:srgbClr val="303030"/>
          </a:solidFill>
          <a:latin typeface="+mn-lt"/>
          <a:ea typeface="+mn-ea"/>
          <a:cs typeface="+mn-cs"/>
        </a:defRPr>
      </a:lvl1pPr>
      <a:lvl2pPr marL="0" indent="0" algn="l" defTabSz="914400" rtl="0" eaLnBrk="1" latinLnBrk="0" hangingPunct="1">
        <a:lnSpc>
          <a:spcPct val="120000"/>
        </a:lnSpc>
        <a:spcBef>
          <a:spcPts val="0"/>
        </a:spcBef>
        <a:buFont typeface="Arial" panose="020B0604020202020204" pitchFamily="34" charset="0"/>
        <a:buNone/>
        <a:defRPr sz="2400" kern="1200">
          <a:solidFill>
            <a:srgbClr val="303030"/>
          </a:solidFill>
          <a:latin typeface="+mj-lt"/>
          <a:ea typeface="+mn-ea"/>
          <a:cs typeface="+mn-cs"/>
        </a:defRPr>
      </a:lvl2pPr>
      <a:lvl3pPr marL="358775" indent="-358775" algn="l" defTabSz="914400" rtl="0" eaLnBrk="1" latinLnBrk="0" hangingPunct="1">
        <a:lnSpc>
          <a:spcPct val="120000"/>
        </a:lnSpc>
        <a:spcBef>
          <a:spcPts val="0"/>
        </a:spcBef>
        <a:buClr>
          <a:srgbClr val="FC515B"/>
        </a:buClr>
        <a:buSzPct val="100000"/>
        <a:buFont typeface="Arial" panose="020B0604020202020204" pitchFamily="34" charset="0"/>
        <a:buChar char="•"/>
        <a:defRPr sz="2400" kern="1200">
          <a:solidFill>
            <a:srgbClr val="303030"/>
          </a:solidFill>
          <a:latin typeface="+mn-lt"/>
          <a:ea typeface="+mn-ea"/>
          <a:cs typeface="+mn-cs"/>
        </a:defRPr>
      </a:lvl3pPr>
      <a:lvl4pPr marL="717550" indent="-358775" algn="l" defTabSz="717550" rtl="0" eaLnBrk="1" latinLnBrk="0" hangingPunct="1">
        <a:lnSpc>
          <a:spcPct val="120000"/>
        </a:lnSpc>
        <a:spcBef>
          <a:spcPts val="0"/>
        </a:spcBef>
        <a:buClr>
          <a:srgbClr val="FC515B"/>
        </a:buClr>
        <a:buSzPct val="100000"/>
        <a:buFont typeface="Arial" panose="020B0604020202020204" pitchFamily="34" charset="0"/>
        <a:buChar char="•"/>
        <a:defRPr sz="2400" kern="1200">
          <a:solidFill>
            <a:srgbClr val="303030"/>
          </a:solidFill>
          <a:latin typeface="+mn-lt"/>
          <a:ea typeface="+mn-ea"/>
          <a:cs typeface="+mn-cs"/>
        </a:defRPr>
      </a:lvl4pPr>
      <a:lvl5pPr marL="1079500" indent="-361950" algn="l" defTabSz="914400" rtl="0" eaLnBrk="1" latinLnBrk="0" hangingPunct="1">
        <a:lnSpc>
          <a:spcPct val="120000"/>
        </a:lnSpc>
        <a:spcBef>
          <a:spcPts val="0"/>
        </a:spcBef>
        <a:buClr>
          <a:srgbClr val="FC515B"/>
        </a:buClr>
        <a:buSzPct val="100000"/>
        <a:buFont typeface="Arial" panose="020B0604020202020204" pitchFamily="34" charset="0"/>
        <a:buChar char="•"/>
        <a:defRPr sz="2400" kern="1200">
          <a:solidFill>
            <a:srgbClr val="30303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283" userDrawn="1">
          <p15:clr>
            <a:srgbClr val="F26B43"/>
          </p15:clr>
        </p15:guide>
        <p15:guide id="4" orient="horz" pos="285" userDrawn="1">
          <p15:clr>
            <a:srgbClr val="F26B43"/>
          </p15:clr>
        </p15:guide>
        <p15:guide id="5" pos="7396" userDrawn="1">
          <p15:clr>
            <a:srgbClr val="F26B43"/>
          </p15:clr>
        </p15:guide>
        <p15:guide id="6" orient="horz" pos="1112" userDrawn="1">
          <p15:clr>
            <a:srgbClr val="F26B43"/>
          </p15:clr>
        </p15:guide>
        <p15:guide id="7" orient="horz" pos="4035" userDrawn="1">
          <p15:clr>
            <a:srgbClr val="F26B43"/>
          </p15:clr>
        </p15:guide>
        <p15:guide id="8" orient="horz" pos="3861" userDrawn="1">
          <p15:clr>
            <a:srgbClr val="F26B43"/>
          </p15:clr>
        </p15:guide>
      </p15:sldGuideLst>
    </p:ext>
  </p:extLst>
</p:sldMaster>
</file>

<file path=ppt/slideMasters/slideMaster2.xml><?xml version="1.0" encoding="utf-8"?>
<p:sldMaster xmlns:a16="http://schemas.microsoft.com/office/drawing/2014/main" xmlns:mc="http://schemas.openxmlformats.org/markup-compatibility/2006" xmlns:p14="http://schemas.microsoft.com/office/powerpoint/2010/main" xmlns:p15="http://schemas.microsoft.com/office/powerpoint/2012/main"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D7D9BEB-F42F-4AE1-9606-651A8BC7EFE8}"/>
              </a:ext>
            </a:extLst>
          </p:cNvPr>
          <p:cNvSpPr>
            <a:spLocks noGrp="1"/>
          </p:cNvSpPr>
          <p:nvPr>
            <p:ph type="title"/>
          </p:nvPr>
        </p:nvSpPr>
        <p:spPr>
          <a:xfrm>
            <a:off x="449263" y="452438"/>
            <a:ext cx="8747999" cy="394727"/>
          </a:xfrm>
          <a:prstGeom prst="rect">
            <a:avLst/>
          </a:prstGeom>
        </p:spPr>
        <p:txBody>
          <a:bodyPr vert="horz" lIns="0" tIns="0" rIns="0" bIns="0" rtlCol="0" anchor="t">
            <a:no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B5BFDD5A-188D-4BE2-B7D6-28D4F3346820}"/>
              </a:ext>
            </a:extLst>
          </p:cNvPr>
          <p:cNvSpPr>
            <a:spLocks noGrp="1"/>
          </p:cNvSpPr>
          <p:nvPr>
            <p:ph type="body" idx="1"/>
          </p:nvPr>
        </p:nvSpPr>
        <p:spPr>
          <a:xfrm>
            <a:off x="449264" y="1765299"/>
            <a:ext cx="11291886" cy="4364039"/>
          </a:xfrm>
          <a:prstGeom prst="rect">
            <a:avLst/>
          </a:prstGeom>
        </p:spPr>
        <p:txBody>
          <a:bodyPr vert="horz" lIns="0" tIns="0" rIns="0" bIns="0" rtlCol="0" anchor="t">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F3BEC2DF-CE44-4A27-BBFC-E5C81AEEB94E}"/>
              </a:ext>
            </a:extLst>
          </p:cNvPr>
          <p:cNvSpPr>
            <a:spLocks noGrp="1"/>
          </p:cNvSpPr>
          <p:nvPr>
            <p:ph type="sldNum" sz="quarter" idx="4"/>
          </p:nvPr>
        </p:nvSpPr>
        <p:spPr>
          <a:xfrm>
            <a:off x="11419242" y="6480000"/>
            <a:ext cx="321908" cy="246810"/>
          </a:xfrm>
          <a:prstGeom prst="rect">
            <a:avLst/>
          </a:prstGeom>
        </p:spPr>
        <p:txBody>
          <a:bodyPr vert="horz" lIns="0" tIns="0" rIns="0" bIns="0" rtlCol="0" anchor="b">
            <a:noAutofit/>
          </a:bodyPr>
          <a:lstStyle>
            <a:lvl1pPr algn="r">
              <a:lnSpc>
                <a:spcPct val="90000"/>
              </a:lnSpc>
              <a:defRPr sz="1200">
                <a:solidFill>
                  <a:srgbClr val="303030"/>
                </a:solidFill>
              </a:defRPr>
            </a:lvl1pPr>
          </a:lstStyle>
          <a:p>
            <a:fld id="{AE40F04C-0113-48AC-B208-C432829543B5}" type="slidenum">
              <a:rPr lang="en-GB" smtClean="0"/>
              <a:pPr/>
              <a:t>‹#›</a:t>
            </a:fld>
            <a:endParaRPr lang="en-GB" dirty="0"/>
          </a:p>
        </p:txBody>
      </p:sp>
      <mc:AlternateContent xmlns:mc="http://schemas.openxmlformats.org/markup-compatibility/2006" xmlns:p14="http://schemas.microsoft.com/office/powerpoint/2010/main">
        <mc:Choice Requires="p14">
          <p:contentPart p14:bwMode="auto" r:id="rId4">
            <p14:nvContentPartPr>
              <p14:cNvPr id="7" name="Ink 6">
                <a:extLst>
                  <a:ext uri="{FF2B5EF4-FFF2-40B4-BE49-F238E27FC236}">
                    <a16:creationId xmlns:a16="http://schemas.microsoft.com/office/drawing/2014/main" id="{61D977D2-C1E9-4937-B94A-7C8884DAB5AA}"/>
                  </a:ext>
                </a:extLst>
              </p14:cNvPr>
              <p14:cNvContentPartPr/>
              <p14:nvPr userDrawn="1"/>
            </p14:nvContentPartPr>
            <p14:xfrm>
              <a:off x="11841205" y="6849699"/>
              <a:ext cx="360" cy="360"/>
            </p14:xfrm>
          </p:contentPart>
        </mc:Choice>
        <mc:Fallback>
          <p:pic>
            <p:nvPicPr>
              <p:cNvPr id="7" name="Ink 6">
                <a:extLst>
                  <a:ext uri="{FF2B5EF4-FFF2-40B4-BE49-F238E27FC236}">
                    <a16:creationId xmlns:a16="http://schemas.microsoft.com/office/drawing/2014/main" id="{61D977D2-C1E9-4937-B94A-7C8884DAB5AA}"/>
                  </a:ext>
                </a:extLst>
              </p:cNvPr>
              <p:cNvPicPr/>
              <p:nvPr/>
            </p:nvPicPr>
            <p:blipFill>
              <a:blip r:embed="rId5"/>
              <a:stretch>
                <a:fillRect/>
              </a:stretch>
            </p:blipFill>
            <p:spPr>
              <a:xfrm>
                <a:off x="11832205" y="6840699"/>
                <a:ext cx="18000" cy="18000"/>
              </a:xfrm>
              <a:prstGeom prst="rect">
                <a:avLst/>
              </a:prstGeom>
            </p:spPr>
          </p:pic>
        </mc:Fallback>
      </mc:AlternateContent>
      <p:sp>
        <p:nvSpPr>
          <p:cNvPr id="8" name="TextBox 7">
            <a:extLst>
              <a:ext uri="{FF2B5EF4-FFF2-40B4-BE49-F238E27FC236}">
                <a16:creationId xmlns:a16="http://schemas.microsoft.com/office/drawing/2014/main" id="{5C2E478E-F002-4349-BC21-B640161E9D8A}"/>
              </a:ext>
            </a:extLst>
          </p:cNvPr>
          <p:cNvSpPr txBox="1"/>
          <p:nvPr userDrawn="1">
            <p:custDataLst>
              <p:tags r:id="rId3"/>
            </p:custDataLst>
          </p:nvPr>
        </p:nvSpPr>
        <p:spPr>
          <a:xfrm>
            <a:off x="450000" y="6408000"/>
            <a:ext cx="3812400" cy="248400"/>
          </a:xfrm>
          <a:prstGeom prst="rect">
            <a:avLst/>
          </a:prstGeom>
          <a:noFill/>
        </p:spPr>
        <p:txBody>
          <a:bodyPr vert="horz" wrap="square" lIns="0" tIns="0" rIns="0" bIns="0" rtlCol="0" anchor="b" anchorCtr="0">
            <a:noAutofit/>
          </a:bodyPr>
          <a:lstStyle/>
          <a:p>
            <a:pPr algn="l"/>
            <a:endParaRPr lang="en-GB" sz="800" dirty="0">
              <a:solidFill>
                <a:srgbClr val="303030"/>
              </a:solidFill>
            </a:endParaRPr>
          </a:p>
        </p:txBody>
      </p:sp>
    </p:spTree>
    <p:extLst>
      <p:ext uri="{BB962C8B-B14F-4D97-AF65-F5344CB8AC3E}">
        <p14:creationId xmlns:p14="http://schemas.microsoft.com/office/powerpoint/2010/main" val="1776723981"/>
      </p:ext>
    </p:extLst>
  </p:cSld>
  <p:clrMap bg1="dk1" tx1="lt1" bg2="dk2" tx2="lt2" accent1="accent1" accent2="accent2" accent3="accent3" accent4="accent4" accent5="accent5" accent6="accent6" hlink="hlink" folHlink="folHlink"/>
  <p:sldLayoutIdLst>
    <p:sldLayoutId id="2147483911" r:id="rId1"/>
  </p:sldLayoutIdLst>
  <p:hf hdr="0" ftr="0" dt="0"/>
  <p:txStyles>
    <p:titleStyle>
      <a:lvl1pPr algn="l" defTabSz="914400" rtl="0" eaLnBrk="1" latinLnBrk="0" hangingPunct="1">
        <a:lnSpc>
          <a:spcPct val="90000"/>
        </a:lnSpc>
        <a:spcBef>
          <a:spcPct val="0"/>
        </a:spcBef>
        <a:buNone/>
        <a:defRPr sz="3600" kern="1200">
          <a:solidFill>
            <a:srgbClr val="FC515B"/>
          </a:solidFill>
          <a:latin typeface="+mj-lt"/>
          <a:ea typeface="+mj-ea"/>
          <a:cs typeface="+mj-cs"/>
        </a:defRPr>
      </a:lvl1pPr>
    </p:titleStyle>
    <p:bodyStyle>
      <a:lvl1pPr marL="0" indent="0" algn="l" defTabSz="914400" rtl="0" eaLnBrk="1" latinLnBrk="0" hangingPunct="1">
        <a:lnSpc>
          <a:spcPct val="120000"/>
        </a:lnSpc>
        <a:spcBef>
          <a:spcPts val="0"/>
        </a:spcBef>
        <a:buFont typeface="Arial" panose="020B0604020202020204" pitchFamily="34" charset="0"/>
        <a:buNone/>
        <a:defRPr sz="2400" kern="1200">
          <a:solidFill>
            <a:srgbClr val="303030"/>
          </a:solidFill>
          <a:latin typeface="+mn-lt"/>
          <a:ea typeface="+mn-ea"/>
          <a:cs typeface="+mn-cs"/>
        </a:defRPr>
      </a:lvl1pPr>
      <a:lvl2pPr marL="0" indent="0" algn="l" defTabSz="914400" rtl="0" eaLnBrk="1" latinLnBrk="0" hangingPunct="1">
        <a:lnSpc>
          <a:spcPct val="120000"/>
        </a:lnSpc>
        <a:spcBef>
          <a:spcPts val="0"/>
        </a:spcBef>
        <a:buFont typeface="Arial" panose="020B0604020202020204" pitchFamily="34" charset="0"/>
        <a:buNone/>
        <a:defRPr sz="2400" kern="1200">
          <a:solidFill>
            <a:srgbClr val="303030"/>
          </a:solidFill>
          <a:latin typeface="+mj-lt"/>
          <a:ea typeface="+mn-ea"/>
          <a:cs typeface="+mn-cs"/>
        </a:defRPr>
      </a:lvl2pPr>
      <a:lvl3pPr marL="358775" indent="-358775" algn="l" defTabSz="914400" rtl="0" eaLnBrk="1" latinLnBrk="0" hangingPunct="1">
        <a:lnSpc>
          <a:spcPct val="120000"/>
        </a:lnSpc>
        <a:spcBef>
          <a:spcPts val="0"/>
        </a:spcBef>
        <a:buClr>
          <a:srgbClr val="FC515B"/>
        </a:buClr>
        <a:buSzPct val="100000"/>
        <a:buFont typeface="Arial" panose="020B0604020202020204" pitchFamily="34" charset="0"/>
        <a:buChar char="•"/>
        <a:defRPr sz="2400" kern="1200">
          <a:solidFill>
            <a:srgbClr val="303030"/>
          </a:solidFill>
          <a:latin typeface="+mn-lt"/>
          <a:ea typeface="+mn-ea"/>
          <a:cs typeface="+mn-cs"/>
        </a:defRPr>
      </a:lvl3pPr>
      <a:lvl4pPr marL="717550" indent="-358775" algn="l" defTabSz="717550" rtl="0" eaLnBrk="1" latinLnBrk="0" hangingPunct="1">
        <a:lnSpc>
          <a:spcPct val="120000"/>
        </a:lnSpc>
        <a:spcBef>
          <a:spcPts val="0"/>
        </a:spcBef>
        <a:buClr>
          <a:srgbClr val="FC515B"/>
        </a:buClr>
        <a:buSzPct val="100000"/>
        <a:buFont typeface="Arial" panose="020B0604020202020204" pitchFamily="34" charset="0"/>
        <a:buChar char="•"/>
        <a:defRPr sz="2400" kern="1200">
          <a:solidFill>
            <a:srgbClr val="303030"/>
          </a:solidFill>
          <a:latin typeface="+mn-lt"/>
          <a:ea typeface="+mn-ea"/>
          <a:cs typeface="+mn-cs"/>
        </a:defRPr>
      </a:lvl4pPr>
      <a:lvl5pPr marL="1079500" indent="-361950" algn="l" defTabSz="914400" rtl="0" eaLnBrk="1" latinLnBrk="0" hangingPunct="1">
        <a:lnSpc>
          <a:spcPct val="120000"/>
        </a:lnSpc>
        <a:spcBef>
          <a:spcPts val="0"/>
        </a:spcBef>
        <a:buClr>
          <a:srgbClr val="FC515B"/>
        </a:buClr>
        <a:buSzPct val="100000"/>
        <a:buFont typeface="Arial" panose="020B0604020202020204" pitchFamily="34" charset="0"/>
        <a:buChar char="•"/>
        <a:defRPr sz="2400" kern="1200">
          <a:solidFill>
            <a:srgbClr val="30303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283" userDrawn="1">
          <p15:clr>
            <a:srgbClr val="F26B43"/>
          </p15:clr>
        </p15:guide>
        <p15:guide id="4" orient="horz" pos="285" userDrawn="1">
          <p15:clr>
            <a:srgbClr val="F26B43"/>
          </p15:clr>
        </p15:guide>
        <p15:guide id="5" pos="7396" userDrawn="1">
          <p15:clr>
            <a:srgbClr val="F26B43"/>
          </p15:clr>
        </p15:guide>
        <p15:guide id="6" orient="horz" pos="1112" userDrawn="1">
          <p15:clr>
            <a:srgbClr val="F26B43"/>
          </p15:clr>
        </p15:guide>
        <p15:guide id="7" orient="horz" pos="4035" userDrawn="1">
          <p15:clr>
            <a:srgbClr val="F26B43"/>
          </p15:clr>
        </p15:guide>
        <p15:guide id="8" orient="horz" pos="3861" userDrawn="1">
          <p15:clr>
            <a:srgbClr val="F26B43"/>
          </p15:clr>
        </p15:guide>
      </p15:sldGuideLst>
    </p:ext>
  </p:extLst>
</p:sldMaster>
</file>

<file path=ppt/slideMasters/slideMaster3.xml><?xml version="1.0" encoding="utf-8"?>
<p:sldMaster xmlns:a16="http://schemas.microsoft.com/office/drawing/2014/main" xmlns:mc="http://schemas.openxmlformats.org/markup-compatibility/2006" xmlns:p14="http://schemas.microsoft.com/office/powerpoint/2010/main" xmlns:p15="http://schemas.microsoft.com/office/powerpoint/2012/main"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D7D9BEB-F42F-4AE1-9606-651A8BC7EFE8}"/>
              </a:ext>
            </a:extLst>
          </p:cNvPr>
          <p:cNvSpPr>
            <a:spLocks noGrp="1"/>
          </p:cNvSpPr>
          <p:nvPr>
            <p:ph type="title"/>
          </p:nvPr>
        </p:nvSpPr>
        <p:spPr>
          <a:xfrm>
            <a:off x="449263" y="452438"/>
            <a:ext cx="8747999" cy="394727"/>
          </a:xfrm>
          <a:prstGeom prst="rect">
            <a:avLst/>
          </a:prstGeom>
        </p:spPr>
        <p:txBody>
          <a:bodyPr vert="horz" lIns="0" tIns="0" rIns="0" bIns="0" rtlCol="0" anchor="t">
            <a:no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B5BFDD5A-188D-4BE2-B7D6-28D4F3346820}"/>
              </a:ext>
            </a:extLst>
          </p:cNvPr>
          <p:cNvSpPr>
            <a:spLocks noGrp="1"/>
          </p:cNvSpPr>
          <p:nvPr>
            <p:ph type="body" idx="1"/>
          </p:nvPr>
        </p:nvSpPr>
        <p:spPr>
          <a:xfrm>
            <a:off x="449264" y="1765299"/>
            <a:ext cx="11291886" cy="4364039"/>
          </a:xfrm>
          <a:prstGeom prst="rect">
            <a:avLst/>
          </a:prstGeom>
        </p:spPr>
        <p:txBody>
          <a:bodyPr vert="horz" lIns="0" tIns="0" rIns="0" bIns="0" rtlCol="0" anchor="t">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F3BEC2DF-CE44-4A27-BBFC-E5C81AEEB94E}"/>
              </a:ext>
            </a:extLst>
          </p:cNvPr>
          <p:cNvSpPr>
            <a:spLocks noGrp="1"/>
          </p:cNvSpPr>
          <p:nvPr>
            <p:ph type="sldNum" sz="quarter" idx="4"/>
          </p:nvPr>
        </p:nvSpPr>
        <p:spPr>
          <a:xfrm>
            <a:off x="11419242" y="6219269"/>
            <a:ext cx="321908" cy="246810"/>
          </a:xfrm>
          <a:prstGeom prst="rect">
            <a:avLst/>
          </a:prstGeom>
        </p:spPr>
        <p:txBody>
          <a:bodyPr vert="horz" lIns="0" tIns="0" rIns="0" bIns="0" rtlCol="0" anchor="b">
            <a:noAutofit/>
          </a:bodyPr>
          <a:lstStyle>
            <a:lvl1pPr algn="r">
              <a:lnSpc>
                <a:spcPct val="90000"/>
              </a:lnSpc>
              <a:defRPr sz="1200">
                <a:solidFill>
                  <a:schemeClr val="tx2"/>
                </a:solidFill>
              </a:defRPr>
            </a:lvl1pPr>
          </a:lstStyle>
          <a:p>
            <a:fld id="{AE40F04C-0113-48AC-B208-C432829543B5}" type="slidenum">
              <a:rPr lang="en-GB" smtClean="0"/>
              <a:pPr/>
              <a:t>‹#›</a:t>
            </a:fld>
            <a:endParaRPr lang="en-GB" dirty="0"/>
          </a:p>
        </p:txBody>
      </p:sp>
      <mc:AlternateContent xmlns:mc="http://schemas.openxmlformats.org/markup-compatibility/2006" xmlns:p14="http://schemas.microsoft.com/office/powerpoint/2010/main">
        <mc:Choice Requires="p14">
          <p:contentPart p14:bwMode="auto" r:id="rId4">
            <p14:nvContentPartPr>
              <p14:cNvPr id="7" name="Ink 6">
                <a:extLst>
                  <a:ext uri="{FF2B5EF4-FFF2-40B4-BE49-F238E27FC236}">
                    <a16:creationId xmlns:a16="http://schemas.microsoft.com/office/drawing/2014/main" id="{61D977D2-C1E9-4937-B94A-7C8884DAB5AA}"/>
                  </a:ext>
                </a:extLst>
              </p14:cNvPr>
              <p14:cNvContentPartPr/>
              <p14:nvPr userDrawn="1"/>
            </p14:nvContentPartPr>
            <p14:xfrm>
              <a:off x="11841205" y="6849699"/>
              <a:ext cx="360" cy="360"/>
            </p14:xfrm>
          </p:contentPart>
        </mc:Choice>
        <mc:Fallback>
          <p:pic>
            <p:nvPicPr>
              <p:cNvPr id="7" name="Ink 6">
                <a:extLst>
                  <a:ext uri="{FF2B5EF4-FFF2-40B4-BE49-F238E27FC236}">
                    <a16:creationId xmlns:a16="http://schemas.microsoft.com/office/drawing/2014/main" id="{61D977D2-C1E9-4937-B94A-7C8884DAB5AA}"/>
                  </a:ext>
                </a:extLst>
              </p:cNvPr>
              <p:cNvPicPr/>
              <p:nvPr/>
            </p:nvPicPr>
            <p:blipFill>
              <a:blip r:embed="rId29"/>
              <a:stretch>
                <a:fillRect/>
              </a:stretch>
            </p:blipFill>
            <p:spPr>
              <a:xfrm>
                <a:off x="11832205" y="6840699"/>
                <a:ext cx="18000" cy="18000"/>
              </a:xfrm>
              <a:prstGeom prst="rect">
                <a:avLst/>
              </a:prstGeom>
            </p:spPr>
          </p:pic>
        </mc:Fallback>
      </mc:AlternateContent>
    </p:spTree>
    <p:extLst>
      <p:ext uri="{BB962C8B-B14F-4D97-AF65-F5344CB8AC3E}">
        <p14:creationId xmlns:p14="http://schemas.microsoft.com/office/powerpoint/2010/main" val="946517098"/>
      </p:ext>
    </p:extLst>
  </p:cSld>
  <p:clrMap bg1="lt1" tx1="dk1" bg2="lt2" tx2="dk2" accent1="accent1" accent2="accent2" accent3="accent3" accent4="accent4" accent5="accent5" accent6="accent6" hlink="hlink" folHlink="folHlink"/>
  <p:sldLayoutIdLst>
    <p:sldLayoutId id="2147483834" r:id="rId1"/>
    <p:sldLayoutId id="2147483847" r:id="rId2"/>
  </p:sldLayoutIdLst>
  <p:hf hdr="0" ftr="0" dt="0"/>
  <p:txStyles>
    <p:titleStyle>
      <a:lvl1pPr algn="l" defTabSz="914400" rtl="0" eaLnBrk="1" latinLnBrk="0" hangingPunct="1">
        <a:lnSpc>
          <a:spcPct val="90000"/>
        </a:lnSpc>
        <a:spcBef>
          <a:spcPct val="0"/>
        </a:spcBef>
        <a:buNone/>
        <a:defRPr sz="3200" kern="1200">
          <a:solidFill>
            <a:srgbClr val="FC515B"/>
          </a:solidFill>
          <a:latin typeface="+mj-lt"/>
          <a:ea typeface="+mj-ea"/>
          <a:cs typeface="+mj-cs"/>
        </a:defRPr>
      </a:lvl1pPr>
    </p:titleStyle>
    <p:bodyStyle>
      <a:lvl1pPr marL="0" indent="0" algn="l" defTabSz="914400" rtl="0" eaLnBrk="1" latinLnBrk="0" hangingPunct="1">
        <a:lnSpc>
          <a:spcPct val="120000"/>
        </a:lnSpc>
        <a:spcBef>
          <a:spcPts val="0"/>
        </a:spcBef>
        <a:buFont typeface="Arial" panose="020B0604020202020204" pitchFamily="34" charset="0"/>
        <a:buNone/>
        <a:defRPr sz="1800" kern="1200">
          <a:solidFill>
            <a:srgbClr val="303030"/>
          </a:solidFill>
          <a:latin typeface="+mn-lt"/>
          <a:ea typeface="+mn-ea"/>
          <a:cs typeface="+mn-cs"/>
        </a:defRPr>
      </a:lvl1pPr>
      <a:lvl2pPr marL="285750" indent="-285750" algn="l" defTabSz="914400" rtl="0" eaLnBrk="1" latinLnBrk="0" hangingPunct="1">
        <a:lnSpc>
          <a:spcPct val="120000"/>
        </a:lnSpc>
        <a:spcBef>
          <a:spcPts val="0"/>
        </a:spcBef>
        <a:buClr>
          <a:srgbClr val="FC515B"/>
        </a:buClr>
        <a:buFont typeface="Arial" panose="020B0604020202020204" pitchFamily="34" charset="0"/>
        <a:buChar char="•"/>
        <a:defRPr sz="1800" kern="1200">
          <a:solidFill>
            <a:srgbClr val="303030"/>
          </a:solidFill>
          <a:latin typeface="+mj-lt"/>
          <a:ea typeface="+mn-ea"/>
          <a:cs typeface="+mn-cs"/>
        </a:defRPr>
      </a:lvl2pPr>
      <a:lvl3pPr marL="360000" indent="-360000" algn="l" defTabSz="914400" rtl="0" eaLnBrk="1" latinLnBrk="0" hangingPunct="1">
        <a:lnSpc>
          <a:spcPct val="120000"/>
        </a:lnSpc>
        <a:spcBef>
          <a:spcPts val="0"/>
        </a:spcBef>
        <a:buClr>
          <a:srgbClr val="FC515B"/>
        </a:buClr>
        <a:buFont typeface="Arial" panose="020B0604020202020204" pitchFamily="34" charset="0"/>
        <a:buChar char="•"/>
        <a:defRPr sz="1800" kern="1200">
          <a:solidFill>
            <a:srgbClr val="303030"/>
          </a:solidFill>
          <a:latin typeface="+mn-lt"/>
          <a:ea typeface="+mn-ea"/>
          <a:cs typeface="+mn-cs"/>
        </a:defRPr>
      </a:lvl3pPr>
      <a:lvl4pPr marL="900000" indent="-540000" algn="l" defTabSz="914400" rtl="0" eaLnBrk="1" latinLnBrk="0" hangingPunct="1">
        <a:lnSpc>
          <a:spcPct val="120000"/>
        </a:lnSpc>
        <a:spcBef>
          <a:spcPts val="0"/>
        </a:spcBef>
        <a:buClr>
          <a:srgbClr val="FC515B"/>
        </a:buClr>
        <a:buFont typeface="Arial" panose="020B0604020202020204" pitchFamily="34" charset="0"/>
        <a:buChar char="•"/>
        <a:defRPr sz="1800" kern="1200">
          <a:solidFill>
            <a:srgbClr val="303030"/>
          </a:solidFill>
          <a:latin typeface="+mn-lt"/>
          <a:ea typeface="+mn-ea"/>
          <a:cs typeface="+mn-cs"/>
        </a:defRPr>
      </a:lvl4pPr>
      <a:lvl5pPr marL="1440000" indent="-540000" algn="l" defTabSz="914400" rtl="0" eaLnBrk="1" latinLnBrk="0" hangingPunct="1">
        <a:lnSpc>
          <a:spcPct val="120000"/>
        </a:lnSpc>
        <a:spcBef>
          <a:spcPts val="0"/>
        </a:spcBef>
        <a:buClr>
          <a:srgbClr val="FC515B"/>
        </a:buClr>
        <a:buFont typeface="Arial" panose="020B0604020202020204" pitchFamily="34" charset="0"/>
        <a:buChar char="•"/>
        <a:defRPr sz="1800" kern="1200">
          <a:solidFill>
            <a:srgbClr val="30303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283">
          <p15:clr>
            <a:srgbClr val="F26B43"/>
          </p15:clr>
        </p15:guide>
        <p15:guide id="4" orient="horz" pos="285">
          <p15:clr>
            <a:srgbClr val="F26B43"/>
          </p15:clr>
        </p15:guide>
        <p15:guide id="5" pos="7396">
          <p15:clr>
            <a:srgbClr val="F26B43"/>
          </p15:clr>
        </p15:guide>
        <p15:guide id="6" orient="horz" pos="1112">
          <p15:clr>
            <a:srgbClr val="F26B43"/>
          </p15:clr>
        </p15:guide>
        <p15:guide id="7" orient="horz" pos="4035">
          <p15:clr>
            <a:srgbClr val="F26B43"/>
          </p15:clr>
        </p15:guide>
        <p15:guide id="8" orient="horz" pos="3861">
          <p15:clr>
            <a:srgbClr val="F26B43"/>
          </p15:clr>
        </p15:guide>
      </p15:sldGuideLst>
    </p:ext>
  </p:extLst>
</p:sldMaster>
</file>

<file path=ppt/slideMasters/slideMaster4.xml><?xml version="1.0" encoding="utf-8"?>
<p:sldMaster xmlns:a16="http://schemas.microsoft.com/office/drawing/2014/main" xmlns:mc="http://schemas.openxmlformats.org/markup-compatibility/2006" xmlns:p14="http://schemas.microsoft.com/office/powerpoint/2010/main" xmlns:p15="http://schemas.microsoft.com/office/powerpoint/2012/main"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D7D9BEB-F42F-4AE1-9606-651A8BC7EFE8}"/>
              </a:ext>
            </a:extLst>
          </p:cNvPr>
          <p:cNvSpPr>
            <a:spLocks noGrp="1"/>
          </p:cNvSpPr>
          <p:nvPr>
            <p:ph type="title"/>
          </p:nvPr>
        </p:nvSpPr>
        <p:spPr>
          <a:xfrm>
            <a:off x="449263" y="452438"/>
            <a:ext cx="8747999" cy="394727"/>
          </a:xfrm>
          <a:prstGeom prst="rect">
            <a:avLst/>
          </a:prstGeom>
        </p:spPr>
        <p:txBody>
          <a:bodyPr vert="horz" lIns="0" tIns="0" rIns="0" bIns="0" rtlCol="0" anchor="t">
            <a:no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B5BFDD5A-188D-4BE2-B7D6-28D4F3346820}"/>
              </a:ext>
            </a:extLst>
          </p:cNvPr>
          <p:cNvSpPr>
            <a:spLocks noGrp="1"/>
          </p:cNvSpPr>
          <p:nvPr>
            <p:ph type="body" idx="1"/>
          </p:nvPr>
        </p:nvSpPr>
        <p:spPr>
          <a:xfrm>
            <a:off x="449264" y="1765299"/>
            <a:ext cx="11291886" cy="4364039"/>
          </a:xfrm>
          <a:prstGeom prst="rect">
            <a:avLst/>
          </a:prstGeom>
        </p:spPr>
        <p:txBody>
          <a:bodyPr vert="horz" lIns="0" tIns="0" rIns="0" bIns="0" rtlCol="0" anchor="t">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EAEBCF79-CE0A-42FF-B8B2-1C7A2FBCACFD}"/>
              </a:ext>
            </a:extLst>
          </p:cNvPr>
          <p:cNvSpPr>
            <a:spLocks noGrp="1"/>
          </p:cNvSpPr>
          <p:nvPr>
            <p:ph type="dt" sz="half" idx="2"/>
          </p:nvPr>
        </p:nvSpPr>
        <p:spPr>
          <a:xfrm>
            <a:off x="450852" y="6219270"/>
            <a:ext cx="1189690" cy="246809"/>
          </a:xfrm>
          <a:prstGeom prst="rect">
            <a:avLst/>
          </a:prstGeom>
        </p:spPr>
        <p:txBody>
          <a:bodyPr vert="horz" lIns="0" tIns="0" rIns="0" bIns="0" rtlCol="0" anchor="b">
            <a:noAutofit/>
          </a:bodyPr>
          <a:lstStyle>
            <a:lvl1pPr algn="l">
              <a:lnSpc>
                <a:spcPct val="90000"/>
              </a:lnSpc>
              <a:defRPr sz="1200">
                <a:solidFill>
                  <a:srgbClr val="FC515B"/>
                </a:solidFill>
              </a:defRPr>
            </a:lvl1pPr>
          </a:lstStyle>
          <a:p>
            <a:fld id="{FDD09DDB-80D9-4293-ABEA-ED09322262DA}" type="datetime1">
              <a:rPr lang="en-GB" smtClean="0"/>
              <a:pPr/>
              <a:t>03/06/2025</a:t>
            </a:fld>
            <a:endParaRPr lang="en-GB"/>
          </a:p>
        </p:txBody>
      </p:sp>
      <p:sp>
        <p:nvSpPr>
          <p:cNvPr id="5" name="Footer Placeholder 4">
            <a:extLst>
              <a:ext uri="{FF2B5EF4-FFF2-40B4-BE49-F238E27FC236}">
                <a16:creationId xmlns:a16="http://schemas.microsoft.com/office/drawing/2014/main" id="{79290C8B-CFCC-49CF-B7D5-D16EEBF762FA}"/>
              </a:ext>
            </a:extLst>
          </p:cNvPr>
          <p:cNvSpPr>
            <a:spLocks noGrp="1"/>
          </p:cNvSpPr>
          <p:nvPr>
            <p:ph type="ftr" sz="quarter" idx="3"/>
          </p:nvPr>
        </p:nvSpPr>
        <p:spPr>
          <a:xfrm>
            <a:off x="1640542" y="6219269"/>
            <a:ext cx="7556720" cy="246810"/>
          </a:xfrm>
          <a:prstGeom prst="rect">
            <a:avLst/>
          </a:prstGeom>
        </p:spPr>
        <p:txBody>
          <a:bodyPr vert="horz" lIns="0" tIns="0" rIns="0" bIns="0" rtlCol="0" anchor="b">
            <a:noAutofit/>
          </a:bodyPr>
          <a:lstStyle>
            <a:lvl1pPr algn="l">
              <a:lnSpc>
                <a:spcPct val="90000"/>
              </a:lnSpc>
              <a:defRPr sz="1200">
                <a:solidFill>
                  <a:srgbClr val="FC515B"/>
                </a:solidFill>
              </a:defRPr>
            </a:lvl1pPr>
          </a:lstStyle>
          <a:p>
            <a:endParaRPr lang="en-GB" dirty="0"/>
          </a:p>
        </p:txBody>
      </p:sp>
      <p:sp>
        <p:nvSpPr>
          <p:cNvPr id="6" name="Slide Number Placeholder 5">
            <a:extLst>
              <a:ext uri="{FF2B5EF4-FFF2-40B4-BE49-F238E27FC236}">
                <a16:creationId xmlns:a16="http://schemas.microsoft.com/office/drawing/2014/main" id="{F3BEC2DF-CE44-4A27-BBFC-E5C81AEEB94E}"/>
              </a:ext>
            </a:extLst>
          </p:cNvPr>
          <p:cNvSpPr>
            <a:spLocks noGrp="1"/>
          </p:cNvSpPr>
          <p:nvPr>
            <p:ph type="sldNum" sz="quarter" idx="4"/>
          </p:nvPr>
        </p:nvSpPr>
        <p:spPr>
          <a:xfrm>
            <a:off x="11419242" y="6219269"/>
            <a:ext cx="321908" cy="246810"/>
          </a:xfrm>
          <a:prstGeom prst="rect">
            <a:avLst/>
          </a:prstGeom>
        </p:spPr>
        <p:txBody>
          <a:bodyPr vert="horz" lIns="0" tIns="0" rIns="0" bIns="0" rtlCol="0" anchor="b">
            <a:noAutofit/>
          </a:bodyPr>
          <a:lstStyle>
            <a:lvl1pPr algn="r">
              <a:lnSpc>
                <a:spcPct val="90000"/>
              </a:lnSpc>
              <a:defRPr sz="1200">
                <a:solidFill>
                  <a:srgbClr val="FC515B"/>
                </a:solidFill>
              </a:defRPr>
            </a:lvl1pPr>
          </a:lstStyle>
          <a:p>
            <a:fld id="{AE40F04C-0113-48AC-B208-C432829543B5}" type="slidenum">
              <a:rPr lang="en-GB" smtClean="0"/>
              <a:pPr/>
              <a:t>‹#›</a:t>
            </a:fld>
            <a:endParaRPr lang="en-GB" dirty="0"/>
          </a:p>
        </p:txBody>
      </p:sp>
      <mc:AlternateContent xmlns:mc="http://schemas.openxmlformats.org/markup-compatibility/2006" xmlns:p14="http://schemas.microsoft.com/office/powerpoint/2010/main">
        <mc:Choice Requires="p14">
          <p:contentPart p14:bwMode="auto" r:id="rId26">
            <p14:nvContentPartPr>
              <p14:cNvPr id="7" name="Ink 6">
                <a:extLst>
                  <a:ext uri="{FF2B5EF4-FFF2-40B4-BE49-F238E27FC236}">
                    <a16:creationId xmlns:a16="http://schemas.microsoft.com/office/drawing/2014/main" id="{61D977D2-C1E9-4937-B94A-7C8884DAB5AA}"/>
                  </a:ext>
                </a:extLst>
              </p14:cNvPr>
              <p14:cNvContentPartPr/>
              <p14:nvPr userDrawn="1"/>
            </p14:nvContentPartPr>
            <p14:xfrm>
              <a:off x="11841205" y="6849699"/>
              <a:ext cx="360" cy="360"/>
            </p14:xfrm>
          </p:contentPart>
        </mc:Choice>
        <mc:Fallback>
          <p:pic>
            <p:nvPicPr>
              <p:cNvPr id="7" name="Ink 6">
                <a:extLst>
                  <a:ext uri="{FF2B5EF4-FFF2-40B4-BE49-F238E27FC236}">
                    <a16:creationId xmlns:a16="http://schemas.microsoft.com/office/drawing/2014/main" id="{61D977D2-C1E9-4937-B94A-7C8884DAB5AA}"/>
                  </a:ext>
                </a:extLst>
              </p:cNvPr>
              <p:cNvPicPr/>
              <p:nvPr/>
            </p:nvPicPr>
            <p:blipFill>
              <a:blip r:embed="rId39"/>
              <a:stretch>
                <a:fillRect/>
              </a:stretch>
            </p:blipFill>
            <p:spPr>
              <a:xfrm>
                <a:off x="11832205" y="6840699"/>
                <a:ext cx="18000" cy="18000"/>
              </a:xfrm>
              <a:prstGeom prst="rect">
                <a:avLst/>
              </a:prstGeom>
            </p:spPr>
          </p:pic>
        </mc:Fallback>
      </mc:AlternateContent>
    </p:spTree>
    <p:extLst>
      <p:ext uri="{BB962C8B-B14F-4D97-AF65-F5344CB8AC3E}">
        <p14:creationId xmlns:p14="http://schemas.microsoft.com/office/powerpoint/2010/main" val="2142178701"/>
      </p:ext>
    </p:extLst>
  </p:cSld>
  <p:clrMap bg1="lt1" tx1="dk1" bg2="lt2" tx2="dk2" accent1="accent1" accent2="accent2" accent3="accent3" accent4="accent4" accent5="accent5" accent6="accent6" hlink="hlink" folHlink="folHlink"/>
  <p:sldLayoutIdLst>
    <p:sldLayoutId id="2147483858" r:id="rId1"/>
    <p:sldLayoutId id="2147483878" r:id="rId2"/>
    <p:sldLayoutId id="2147483859" r:id="rId3"/>
    <p:sldLayoutId id="2147483860" r:id="rId4"/>
    <p:sldLayoutId id="2147483879" r:id="rId5"/>
    <p:sldLayoutId id="2147483880" r:id="rId6"/>
    <p:sldLayoutId id="2147483881" r:id="rId7"/>
    <p:sldLayoutId id="2147483882" r:id="rId8"/>
    <p:sldLayoutId id="2147483916" r:id="rId9"/>
    <p:sldLayoutId id="2147483917" r:id="rId10"/>
    <p:sldLayoutId id="2147483918" r:id="rId11"/>
    <p:sldLayoutId id="2147483919" r:id="rId12"/>
    <p:sldLayoutId id="2147483861" r:id="rId13"/>
    <p:sldLayoutId id="2147483883" r:id="rId14"/>
    <p:sldLayoutId id="2147483884" r:id="rId15"/>
    <p:sldLayoutId id="2147483885" r:id="rId16"/>
    <p:sldLayoutId id="2147483890" r:id="rId17"/>
    <p:sldLayoutId id="2147483920" r:id="rId18"/>
    <p:sldLayoutId id="2147483891" r:id="rId19"/>
    <p:sldLayoutId id="2147483892" r:id="rId20"/>
    <p:sldLayoutId id="2147483915" r:id="rId21"/>
    <p:sldLayoutId id="2147483912" r:id="rId22"/>
    <p:sldLayoutId id="2147483914" r:id="rId23"/>
    <p:sldLayoutId id="2147483913" r:id="rId24"/>
  </p:sldLayoutIdLst>
  <p:hf hdr="0" ftr="0" dt="0"/>
  <p:txStyles>
    <p:titleStyle>
      <a:lvl1pPr algn="l" defTabSz="914400" rtl="0" eaLnBrk="1" latinLnBrk="0" hangingPunct="1">
        <a:lnSpc>
          <a:spcPct val="90000"/>
        </a:lnSpc>
        <a:spcBef>
          <a:spcPct val="0"/>
        </a:spcBef>
        <a:buNone/>
        <a:defRPr sz="3200" kern="1200">
          <a:solidFill>
            <a:srgbClr val="D8D8D8"/>
          </a:solidFill>
          <a:latin typeface="+mj-lt"/>
          <a:ea typeface="+mj-ea"/>
          <a:cs typeface="+mj-cs"/>
        </a:defRPr>
      </a:lvl1pPr>
    </p:titleStyle>
    <p:bodyStyle>
      <a:lvl1pPr marL="0" indent="0" algn="l" defTabSz="914400" rtl="0" eaLnBrk="1" latinLnBrk="0" hangingPunct="1">
        <a:lnSpc>
          <a:spcPct val="120000"/>
        </a:lnSpc>
        <a:spcBef>
          <a:spcPts val="0"/>
        </a:spcBef>
        <a:buFont typeface="Arial" panose="020B0604020202020204" pitchFamily="34" charset="0"/>
        <a:buNone/>
        <a:defRPr sz="1600" kern="1200">
          <a:solidFill>
            <a:srgbClr val="FC515B"/>
          </a:solidFill>
          <a:latin typeface="+mn-lt"/>
          <a:ea typeface="+mn-ea"/>
          <a:cs typeface="+mn-cs"/>
        </a:defRPr>
      </a:lvl1pPr>
      <a:lvl2pPr marL="0" indent="0" algn="l" defTabSz="914400" rtl="0" eaLnBrk="1" latinLnBrk="0" hangingPunct="1">
        <a:lnSpc>
          <a:spcPct val="120000"/>
        </a:lnSpc>
        <a:spcBef>
          <a:spcPts val="0"/>
        </a:spcBef>
        <a:buFont typeface="Arial" panose="020B0604020202020204" pitchFamily="34" charset="0"/>
        <a:buNone/>
        <a:defRPr sz="1600" kern="1200">
          <a:solidFill>
            <a:srgbClr val="FC515B"/>
          </a:solidFill>
          <a:latin typeface="+mj-lt"/>
          <a:ea typeface="+mn-ea"/>
          <a:cs typeface="+mn-cs"/>
        </a:defRPr>
      </a:lvl2pPr>
      <a:lvl3pPr marL="360000" indent="-360000" algn="l" defTabSz="914400" rtl="0" eaLnBrk="1" latinLnBrk="0" hangingPunct="1">
        <a:lnSpc>
          <a:spcPct val="120000"/>
        </a:lnSpc>
        <a:spcBef>
          <a:spcPts val="0"/>
        </a:spcBef>
        <a:buClr>
          <a:schemeClr val="bg2"/>
        </a:buClr>
        <a:buFont typeface="Arial" panose="020B0604020202020204" pitchFamily="34" charset="0"/>
        <a:buChar char="•"/>
        <a:defRPr sz="1600" kern="1200">
          <a:solidFill>
            <a:srgbClr val="FC515B"/>
          </a:solidFill>
          <a:latin typeface="+mn-lt"/>
          <a:ea typeface="+mn-ea"/>
          <a:cs typeface="+mn-cs"/>
        </a:defRPr>
      </a:lvl3pPr>
      <a:lvl4pPr marL="719138" indent="-360363" algn="l" defTabSz="719138" rtl="0" eaLnBrk="1" latinLnBrk="0" hangingPunct="1">
        <a:lnSpc>
          <a:spcPct val="120000"/>
        </a:lnSpc>
        <a:spcBef>
          <a:spcPts val="0"/>
        </a:spcBef>
        <a:buClr>
          <a:schemeClr val="bg2"/>
        </a:buClr>
        <a:buFont typeface="Arial" panose="020B0604020202020204" pitchFamily="34" charset="0"/>
        <a:buChar char="•"/>
        <a:defRPr sz="1600" kern="1200">
          <a:solidFill>
            <a:srgbClr val="FC515B"/>
          </a:solidFill>
          <a:latin typeface="+mn-lt"/>
          <a:ea typeface="+mn-ea"/>
          <a:cs typeface="+mn-cs"/>
        </a:defRPr>
      </a:lvl4pPr>
      <a:lvl5pPr marL="1076325" indent="-357188" algn="l" defTabSz="538163" rtl="0" eaLnBrk="1" latinLnBrk="0" hangingPunct="1">
        <a:lnSpc>
          <a:spcPct val="120000"/>
        </a:lnSpc>
        <a:spcBef>
          <a:spcPts val="0"/>
        </a:spcBef>
        <a:buClr>
          <a:schemeClr val="bg2"/>
        </a:buClr>
        <a:buFont typeface="Arial" panose="020B0604020202020204" pitchFamily="34" charset="0"/>
        <a:buChar char="•"/>
        <a:defRPr sz="1600" kern="1200">
          <a:solidFill>
            <a:srgbClr val="FC515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283">
          <p15:clr>
            <a:srgbClr val="F26B43"/>
          </p15:clr>
        </p15:guide>
        <p15:guide id="4" orient="horz" pos="285">
          <p15:clr>
            <a:srgbClr val="F26B43"/>
          </p15:clr>
        </p15:guide>
        <p15:guide id="5" pos="7396">
          <p15:clr>
            <a:srgbClr val="F26B43"/>
          </p15:clr>
        </p15:guide>
        <p15:guide id="6" orient="horz" pos="1112">
          <p15:clr>
            <a:srgbClr val="F26B43"/>
          </p15:clr>
        </p15:guide>
        <p15:guide id="7" orient="horz" pos="4035">
          <p15:clr>
            <a:srgbClr val="F26B43"/>
          </p15:clr>
        </p15:guide>
        <p15:guide id="8" orient="horz" pos="3861">
          <p15:clr>
            <a:srgbClr val="F26B43"/>
          </p15:clr>
        </p15:guide>
      </p15:sldGuideLst>
    </p:ext>
  </p:extLst>
</p:sldMaster>
</file>

<file path=ppt/slideMasters/slideMaster5.xml><?xml version="1.0" encoding="utf-8"?>
<p:sldMaster xmlns:a16="http://schemas.microsoft.com/office/drawing/2014/main" xmlns:mc="http://schemas.openxmlformats.org/markup-compatibility/2006" xmlns:p14="http://schemas.microsoft.com/office/powerpoint/2010/main" xmlns:p15="http://schemas.microsoft.com/office/powerpoint/2012/main"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D7D9BEB-F42F-4AE1-9606-651A8BC7EFE8}"/>
              </a:ext>
            </a:extLst>
          </p:cNvPr>
          <p:cNvSpPr>
            <a:spLocks noGrp="1"/>
          </p:cNvSpPr>
          <p:nvPr>
            <p:ph type="title"/>
          </p:nvPr>
        </p:nvSpPr>
        <p:spPr>
          <a:xfrm>
            <a:off x="449263" y="452438"/>
            <a:ext cx="8747999" cy="394727"/>
          </a:xfrm>
          <a:prstGeom prst="rect">
            <a:avLst/>
          </a:prstGeom>
        </p:spPr>
        <p:txBody>
          <a:bodyPr vert="horz" lIns="0" tIns="0" rIns="0" bIns="0" rtlCol="0" anchor="t">
            <a:no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B5BFDD5A-188D-4BE2-B7D6-28D4F3346820}"/>
              </a:ext>
            </a:extLst>
          </p:cNvPr>
          <p:cNvSpPr>
            <a:spLocks noGrp="1"/>
          </p:cNvSpPr>
          <p:nvPr>
            <p:ph type="body" idx="1"/>
          </p:nvPr>
        </p:nvSpPr>
        <p:spPr>
          <a:xfrm>
            <a:off x="449264" y="1765299"/>
            <a:ext cx="11291886" cy="4364039"/>
          </a:xfrm>
          <a:prstGeom prst="rect">
            <a:avLst/>
          </a:prstGeom>
        </p:spPr>
        <p:txBody>
          <a:bodyPr vert="horz" lIns="0" tIns="0" rIns="0" bIns="0" rtlCol="0" anchor="t">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EAEBCF79-CE0A-42FF-B8B2-1C7A2FBCACFD}"/>
              </a:ext>
            </a:extLst>
          </p:cNvPr>
          <p:cNvSpPr>
            <a:spLocks noGrp="1"/>
          </p:cNvSpPr>
          <p:nvPr>
            <p:ph type="dt" sz="half" idx="2"/>
          </p:nvPr>
        </p:nvSpPr>
        <p:spPr>
          <a:xfrm>
            <a:off x="450852" y="6219270"/>
            <a:ext cx="1189690" cy="246809"/>
          </a:xfrm>
          <a:prstGeom prst="rect">
            <a:avLst/>
          </a:prstGeom>
        </p:spPr>
        <p:txBody>
          <a:bodyPr vert="horz" lIns="0" tIns="0" rIns="0" bIns="0" rtlCol="0" anchor="b">
            <a:noAutofit/>
          </a:bodyPr>
          <a:lstStyle>
            <a:lvl1pPr algn="l">
              <a:lnSpc>
                <a:spcPct val="90000"/>
              </a:lnSpc>
              <a:defRPr sz="1200">
                <a:solidFill>
                  <a:schemeClr val="tx2"/>
                </a:solidFill>
              </a:defRPr>
            </a:lvl1pPr>
          </a:lstStyle>
          <a:p>
            <a:fld id="{FDD09DDB-80D9-4293-ABEA-ED09322262DA}" type="datetime1">
              <a:rPr lang="en-GB" smtClean="0"/>
              <a:t>03/06/2025</a:t>
            </a:fld>
            <a:endParaRPr lang="en-GB"/>
          </a:p>
        </p:txBody>
      </p:sp>
      <p:sp>
        <p:nvSpPr>
          <p:cNvPr id="5" name="Footer Placeholder 4">
            <a:extLst>
              <a:ext uri="{FF2B5EF4-FFF2-40B4-BE49-F238E27FC236}">
                <a16:creationId xmlns:a16="http://schemas.microsoft.com/office/drawing/2014/main" id="{79290C8B-CFCC-49CF-B7D5-D16EEBF762FA}"/>
              </a:ext>
            </a:extLst>
          </p:cNvPr>
          <p:cNvSpPr>
            <a:spLocks noGrp="1"/>
          </p:cNvSpPr>
          <p:nvPr>
            <p:ph type="ftr" sz="quarter" idx="3"/>
          </p:nvPr>
        </p:nvSpPr>
        <p:spPr>
          <a:xfrm>
            <a:off x="1640542" y="6219269"/>
            <a:ext cx="7556720" cy="246810"/>
          </a:xfrm>
          <a:prstGeom prst="rect">
            <a:avLst/>
          </a:prstGeom>
        </p:spPr>
        <p:txBody>
          <a:bodyPr vert="horz" lIns="0" tIns="0" rIns="0" bIns="0" rtlCol="0" anchor="b">
            <a:noAutofit/>
          </a:bodyPr>
          <a:lstStyle>
            <a:lvl1pPr algn="l">
              <a:lnSpc>
                <a:spcPct val="90000"/>
              </a:lnSpc>
              <a:defRPr sz="1200">
                <a:solidFill>
                  <a:schemeClr val="tx2"/>
                </a:solidFill>
              </a:defRPr>
            </a:lvl1pPr>
          </a:lstStyle>
          <a:p>
            <a:endParaRPr lang="en-GB" dirty="0"/>
          </a:p>
        </p:txBody>
      </p:sp>
      <p:sp>
        <p:nvSpPr>
          <p:cNvPr id="6" name="Slide Number Placeholder 5">
            <a:extLst>
              <a:ext uri="{FF2B5EF4-FFF2-40B4-BE49-F238E27FC236}">
                <a16:creationId xmlns:a16="http://schemas.microsoft.com/office/drawing/2014/main" id="{F3BEC2DF-CE44-4A27-BBFC-E5C81AEEB94E}"/>
              </a:ext>
            </a:extLst>
          </p:cNvPr>
          <p:cNvSpPr>
            <a:spLocks noGrp="1"/>
          </p:cNvSpPr>
          <p:nvPr>
            <p:ph type="sldNum" sz="quarter" idx="4"/>
          </p:nvPr>
        </p:nvSpPr>
        <p:spPr>
          <a:xfrm>
            <a:off x="11419242" y="6219269"/>
            <a:ext cx="321908" cy="246810"/>
          </a:xfrm>
          <a:prstGeom prst="rect">
            <a:avLst/>
          </a:prstGeom>
        </p:spPr>
        <p:txBody>
          <a:bodyPr vert="horz" lIns="0" tIns="0" rIns="0" bIns="0" rtlCol="0" anchor="b">
            <a:noAutofit/>
          </a:bodyPr>
          <a:lstStyle>
            <a:lvl1pPr algn="r">
              <a:lnSpc>
                <a:spcPct val="90000"/>
              </a:lnSpc>
              <a:defRPr sz="1200">
                <a:solidFill>
                  <a:schemeClr val="tx2"/>
                </a:solidFill>
              </a:defRPr>
            </a:lvl1pPr>
          </a:lstStyle>
          <a:p>
            <a:fld id="{AE40F04C-0113-48AC-B208-C432829543B5}" type="slidenum">
              <a:rPr lang="en-GB" smtClean="0"/>
              <a:pPr/>
              <a:t>‹#›</a:t>
            </a:fld>
            <a:endParaRPr lang="en-GB" dirty="0"/>
          </a:p>
        </p:txBody>
      </p:sp>
      <mc:AlternateContent xmlns:mc="http://schemas.openxmlformats.org/markup-compatibility/2006" xmlns:p14="http://schemas.microsoft.com/office/powerpoint/2010/main">
        <mc:Choice Requires="p14">
          <p:contentPart p14:bwMode="auto" r:id="rId13">
            <p14:nvContentPartPr>
              <p14:cNvPr id="7" name="Ink 6">
                <a:extLst>
                  <a:ext uri="{FF2B5EF4-FFF2-40B4-BE49-F238E27FC236}">
                    <a16:creationId xmlns:a16="http://schemas.microsoft.com/office/drawing/2014/main" id="{61D977D2-C1E9-4937-B94A-7C8884DAB5AA}"/>
                  </a:ext>
                </a:extLst>
              </p14:cNvPr>
              <p14:cNvContentPartPr/>
              <p14:nvPr userDrawn="1"/>
            </p14:nvContentPartPr>
            <p14:xfrm>
              <a:off x="11841205" y="6849699"/>
              <a:ext cx="360" cy="360"/>
            </p14:xfrm>
          </p:contentPart>
        </mc:Choice>
        <mc:Fallback>
          <p:pic>
            <p:nvPicPr>
              <p:cNvPr id="7" name="Ink 6">
                <a:extLst>
                  <a:ext uri="{FF2B5EF4-FFF2-40B4-BE49-F238E27FC236}">
                    <a16:creationId xmlns:a16="http://schemas.microsoft.com/office/drawing/2014/main" id="{61D977D2-C1E9-4937-B94A-7C8884DAB5AA}"/>
                  </a:ext>
                </a:extLst>
              </p:cNvPr>
              <p:cNvPicPr/>
              <p:nvPr/>
            </p:nvPicPr>
            <p:blipFill>
              <a:blip r:embed="rId18"/>
              <a:stretch>
                <a:fillRect/>
              </a:stretch>
            </p:blipFill>
            <p:spPr>
              <a:xfrm>
                <a:off x="11832205" y="6840699"/>
                <a:ext cx="18000" cy="18000"/>
              </a:xfrm>
              <a:prstGeom prst="rect">
                <a:avLst/>
              </a:prstGeom>
            </p:spPr>
          </p:pic>
        </mc:Fallback>
      </mc:AlternateContent>
    </p:spTree>
    <p:extLst>
      <p:ext uri="{BB962C8B-B14F-4D97-AF65-F5344CB8AC3E}">
        <p14:creationId xmlns:p14="http://schemas.microsoft.com/office/powerpoint/2010/main" val="3094258197"/>
      </p:ext>
    </p:extLst>
  </p:cSld>
  <p:clrMap bg1="lt1" tx1="dk1" bg2="lt2" tx2="dk2" accent1="accent1" accent2="accent2" accent3="accent3" accent4="accent4" accent5="accent5" accent6="accent6" hlink="hlink" folHlink="folHlink"/>
  <p:sldLayoutIdLst>
    <p:sldLayoutId id="2147483867" r:id="rId1"/>
    <p:sldLayoutId id="2147483868" r:id="rId2"/>
    <p:sldLayoutId id="2147483869" r:id="rId3"/>
    <p:sldLayoutId id="2147483870" r:id="rId4"/>
    <p:sldLayoutId id="2147483871" r:id="rId5"/>
    <p:sldLayoutId id="2147483872" r:id="rId6"/>
    <p:sldLayoutId id="2147483873" r:id="rId7"/>
    <p:sldLayoutId id="2147483893" r:id="rId8"/>
    <p:sldLayoutId id="2147483894" r:id="rId9"/>
    <p:sldLayoutId id="2147483895" r:id="rId10"/>
    <p:sldLayoutId id="2147483896" r:id="rId11"/>
  </p:sldLayoutIdLst>
  <p:hf hdr="0" ftr="0" dt="0"/>
  <p:txStyles>
    <p:titleStyle>
      <a:lvl1pPr algn="l" defTabSz="914400" rtl="0" eaLnBrk="1" latinLnBrk="0" hangingPunct="1">
        <a:lnSpc>
          <a:spcPct val="90000"/>
        </a:lnSpc>
        <a:spcBef>
          <a:spcPct val="0"/>
        </a:spcBef>
        <a:buNone/>
        <a:defRPr sz="3600" kern="1200">
          <a:solidFill>
            <a:srgbClr val="FC515B"/>
          </a:solidFill>
          <a:latin typeface="+mj-lt"/>
          <a:ea typeface="+mj-ea"/>
          <a:cs typeface="+mj-cs"/>
        </a:defRPr>
      </a:lvl1pPr>
    </p:titleStyle>
    <p:bodyStyle>
      <a:lvl1pPr marL="0" indent="0" algn="l" defTabSz="914400" rtl="0" eaLnBrk="1" latinLnBrk="0" hangingPunct="1">
        <a:lnSpc>
          <a:spcPct val="120000"/>
        </a:lnSpc>
        <a:spcBef>
          <a:spcPts val="0"/>
        </a:spcBef>
        <a:buFont typeface="Arial" panose="020B0604020202020204" pitchFamily="34" charset="0"/>
        <a:buNone/>
        <a:defRPr sz="2400" kern="1200">
          <a:solidFill>
            <a:srgbClr val="303030"/>
          </a:solidFill>
          <a:latin typeface="+mn-lt"/>
          <a:ea typeface="+mn-ea"/>
          <a:cs typeface="+mn-cs"/>
        </a:defRPr>
      </a:lvl1pPr>
      <a:lvl2pPr marL="0" indent="0" algn="l" defTabSz="914400" rtl="0" eaLnBrk="1" latinLnBrk="0" hangingPunct="1">
        <a:lnSpc>
          <a:spcPct val="120000"/>
        </a:lnSpc>
        <a:spcBef>
          <a:spcPts val="0"/>
        </a:spcBef>
        <a:buFont typeface="Arial" panose="020B0604020202020204" pitchFamily="34" charset="0"/>
        <a:buNone/>
        <a:defRPr sz="2400" kern="1200">
          <a:solidFill>
            <a:srgbClr val="303030"/>
          </a:solidFill>
          <a:latin typeface="+mj-lt"/>
          <a:ea typeface="+mn-ea"/>
          <a:cs typeface="+mn-cs"/>
        </a:defRPr>
      </a:lvl2pPr>
      <a:lvl3pPr marL="360000" indent="-360000" algn="l" defTabSz="914400" rtl="0" eaLnBrk="1" latinLnBrk="0" hangingPunct="1">
        <a:lnSpc>
          <a:spcPct val="120000"/>
        </a:lnSpc>
        <a:spcBef>
          <a:spcPts val="0"/>
        </a:spcBef>
        <a:buClr>
          <a:srgbClr val="FC515B"/>
        </a:buClr>
        <a:buFont typeface="Arial" panose="020B0604020202020204" pitchFamily="34" charset="0"/>
        <a:buChar char="•"/>
        <a:defRPr sz="2400" kern="1200">
          <a:solidFill>
            <a:srgbClr val="303030"/>
          </a:solidFill>
          <a:latin typeface="+mn-lt"/>
          <a:ea typeface="+mn-ea"/>
          <a:cs typeface="+mn-cs"/>
        </a:defRPr>
      </a:lvl3pPr>
      <a:lvl4pPr marL="719138" indent="-360363" algn="l" defTabSz="719138" rtl="0" eaLnBrk="1" latinLnBrk="0" hangingPunct="1">
        <a:lnSpc>
          <a:spcPct val="120000"/>
        </a:lnSpc>
        <a:spcBef>
          <a:spcPts val="0"/>
        </a:spcBef>
        <a:buClr>
          <a:srgbClr val="FC515B"/>
        </a:buClr>
        <a:buFont typeface="Arial" panose="020B0604020202020204" pitchFamily="34" charset="0"/>
        <a:buChar char="•"/>
        <a:defRPr sz="2400" kern="1200">
          <a:solidFill>
            <a:srgbClr val="303030"/>
          </a:solidFill>
          <a:latin typeface="+mn-lt"/>
          <a:ea typeface="+mn-ea"/>
          <a:cs typeface="+mn-cs"/>
        </a:defRPr>
      </a:lvl4pPr>
      <a:lvl5pPr marL="1076325" indent="-357188" algn="l" defTabSz="538163" rtl="0" eaLnBrk="1" latinLnBrk="0" hangingPunct="1">
        <a:lnSpc>
          <a:spcPct val="120000"/>
        </a:lnSpc>
        <a:spcBef>
          <a:spcPts val="0"/>
        </a:spcBef>
        <a:buClr>
          <a:srgbClr val="FC515B"/>
        </a:buClr>
        <a:buFont typeface="Arial" panose="020B0604020202020204" pitchFamily="34" charset="0"/>
        <a:buChar char="•"/>
        <a:defRPr sz="2400" kern="1200">
          <a:solidFill>
            <a:srgbClr val="30303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283">
          <p15:clr>
            <a:srgbClr val="F26B43"/>
          </p15:clr>
        </p15:guide>
        <p15:guide id="4" orient="horz" pos="285">
          <p15:clr>
            <a:srgbClr val="F26B43"/>
          </p15:clr>
        </p15:guide>
        <p15:guide id="5" pos="7396">
          <p15:clr>
            <a:srgbClr val="F26B43"/>
          </p15:clr>
        </p15:guide>
        <p15:guide id="6" orient="horz" pos="1112">
          <p15:clr>
            <a:srgbClr val="F26B43"/>
          </p15:clr>
        </p15:guide>
        <p15:guide id="7" orient="horz" pos="4035">
          <p15:clr>
            <a:srgbClr val="F26B43"/>
          </p15:clr>
        </p15:guide>
        <p15:guide id="8" orient="horz" pos="3861">
          <p15:clr>
            <a:srgbClr val="F26B43"/>
          </p15:clr>
        </p15:guide>
      </p15:sldGuideLst>
    </p:ext>
  </p:extLst>
</p:sldMaster>
</file>

<file path=ppt/slideMasters/slideMaster6.xml><?xml version="1.0" encoding="utf-8"?>
<p:sldMaster xmlns:a16="http://schemas.microsoft.com/office/drawing/2014/main" xmlns:p14="http://schemas.microsoft.com/office/powerpoint/2010/main" xmlns:p15="http://schemas.microsoft.com/office/powerpoint/2012/main"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D7D9BEB-F42F-4AE1-9606-651A8BC7EFE8}"/>
              </a:ext>
            </a:extLst>
          </p:cNvPr>
          <p:cNvSpPr>
            <a:spLocks noGrp="1"/>
          </p:cNvSpPr>
          <p:nvPr>
            <p:ph type="title"/>
          </p:nvPr>
        </p:nvSpPr>
        <p:spPr>
          <a:xfrm>
            <a:off x="449263" y="452438"/>
            <a:ext cx="8747999" cy="394727"/>
          </a:xfrm>
          <a:prstGeom prst="rect">
            <a:avLst/>
          </a:prstGeom>
        </p:spPr>
        <p:txBody>
          <a:bodyPr vert="horz" lIns="0" tIns="0" rIns="0" bIns="0" rtlCol="0" anchor="t">
            <a:no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5BFDD5A-188D-4BE2-B7D6-28D4F3346820}"/>
              </a:ext>
            </a:extLst>
          </p:cNvPr>
          <p:cNvSpPr>
            <a:spLocks noGrp="1"/>
          </p:cNvSpPr>
          <p:nvPr>
            <p:ph type="body" idx="1"/>
          </p:nvPr>
        </p:nvSpPr>
        <p:spPr>
          <a:xfrm>
            <a:off x="449264" y="1765299"/>
            <a:ext cx="11291886" cy="4364039"/>
          </a:xfrm>
          <a:prstGeom prst="rect">
            <a:avLst/>
          </a:prstGeom>
        </p:spPr>
        <p:txBody>
          <a:bodyPr vert="horz" lIns="0" tIns="0" rIns="0" bIns="0" rtlCol="0" anchor="t">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a:extLst>
              <a:ext uri="{FF2B5EF4-FFF2-40B4-BE49-F238E27FC236}">
                <a16:creationId xmlns:a16="http://schemas.microsoft.com/office/drawing/2014/main" id="{F3BEC2DF-CE44-4A27-BBFC-E5C81AEEB94E}"/>
              </a:ext>
            </a:extLst>
          </p:cNvPr>
          <p:cNvSpPr>
            <a:spLocks noGrp="1"/>
          </p:cNvSpPr>
          <p:nvPr>
            <p:ph type="sldNum" sz="quarter" idx="4"/>
          </p:nvPr>
        </p:nvSpPr>
        <p:spPr>
          <a:xfrm>
            <a:off x="11419242" y="6219269"/>
            <a:ext cx="321908" cy="246810"/>
          </a:xfrm>
          <a:prstGeom prst="rect">
            <a:avLst/>
          </a:prstGeom>
        </p:spPr>
        <p:txBody>
          <a:bodyPr vert="horz" lIns="0" tIns="0" rIns="0" bIns="0" rtlCol="0" anchor="b">
            <a:noAutofit/>
          </a:bodyPr>
          <a:lstStyle>
            <a:lvl1pPr algn="r">
              <a:lnSpc>
                <a:spcPct val="90000"/>
              </a:lnSpc>
              <a:defRPr sz="1200">
                <a:solidFill>
                  <a:schemeClr val="tx2"/>
                </a:solidFill>
              </a:defRPr>
            </a:lvl1pPr>
          </a:lstStyle>
          <a:p>
            <a:fld id="{AE40F04C-0113-48AC-B208-C432829543B5}" type="slidenum">
              <a:rPr lang="en-GB" smtClean="0"/>
              <a:t>‹#›</a:t>
            </a:fld>
            <a:endParaRPr lang="en-GB"/>
          </a:p>
        </p:txBody>
      </p:sp>
      <p:pic>
        <p:nvPicPr>
          <p:cNvPr id="7" name="Ink 6">
            <a:extLst>
              <a:ext uri="{FF2B5EF4-FFF2-40B4-BE49-F238E27FC236}">
                <a16:creationId xmlns:a16="http://schemas.microsoft.com/office/drawing/2014/main" id="{61D977D2-C1E9-4937-B94A-7C8884DAB5AA}"/>
              </a:ext>
            </a:extLst>
          </p:cNvPr>
          <p:cNvPicPr/>
          <p:nvPr/>
        </p:nvPicPr>
        <p:blipFill>
          <a:blip r:embed="rId27"/>
          <a:srcRect/>
          <a:stretch>
            <a:fillRect/>
          </a:stretch>
        </p:blipFill>
        <p:spPr>
          <a:xfrm>
            <a:off x="11832205" y="6840699"/>
            <a:ext cx="18000" cy="18000"/>
          </a:xfrm>
          <a:prstGeom prst="rect">
            <a:avLst/>
          </a:prstGeom>
        </p:spPr>
      </p:pic>
      <p:pic>
        <p:nvPicPr>
          <p:cNvPr id="27" name="Picture 26">
            <a:extLst>
              <a:ext uri="{FF2B5EF4-FFF2-40B4-BE49-F238E27FC236}">
                <a16:creationId xmlns:a16="http://schemas.microsoft.com/office/drawing/2014/main" id="{FC093EAC-606C-4D05-BF5E-1AC5124BDFE4}"/>
              </a:ext>
            </a:extLst>
          </p:cNvPr>
          <p:cNvPicPr>
            <a:picLocks noChangeAspect="1"/>
          </p:cNvPicPr>
          <p:nvPr userDrawn="1"/>
        </p:nvPicPr>
        <p:blipFill>
          <a:blip r:embed="rId28"/>
          <a:srcRect/>
          <a:stretch>
            <a:fillRect/>
          </a:stretch>
        </p:blipFill>
        <p:spPr>
          <a:xfrm>
            <a:off x="10170000" y="452438"/>
            <a:ext cx="155448" cy="246889"/>
          </a:xfrm>
          <a:prstGeom prst="rect">
            <a:avLst/>
          </a:prstGeom>
        </p:spPr>
      </p:pic>
    </p:spTree>
    <p:extLst>
      <p:ext uri="{BB962C8B-B14F-4D97-AF65-F5344CB8AC3E}">
        <p14:creationId xmlns:p14="http://schemas.microsoft.com/office/powerpoint/2010/main" val="2768040061"/>
      </p:ext>
    </p:extLst>
  </p:cSld>
  <p:clrMap bg1="lt1" tx1="dk1" bg2="lt2" tx2="dk2" accent1="accent1" accent2="accent2" accent3="accent3" accent4="accent4" accent5="accent5" accent6="accent6" hlink="hlink" folHlink="folHlink"/>
  <p:sldLayoutIdLst>
    <p:sldLayoutId id="2147483924" r:id="rId1"/>
    <p:sldLayoutId id="2147483925" r:id="rId2"/>
    <p:sldLayoutId id="2147483926" r:id="rId3"/>
    <p:sldLayoutId id="2147483927" r:id="rId4"/>
    <p:sldLayoutId id="2147483928" r:id="rId5"/>
    <p:sldLayoutId id="2147483929" r:id="rId6"/>
    <p:sldLayoutId id="2147483930" r:id="rId7"/>
    <p:sldLayoutId id="2147483931" r:id="rId8"/>
    <p:sldLayoutId id="2147483932" r:id="rId9"/>
    <p:sldLayoutId id="2147483933" r:id="rId10"/>
    <p:sldLayoutId id="2147483934" r:id="rId11"/>
    <p:sldLayoutId id="2147483935" r:id="rId12"/>
    <p:sldLayoutId id="2147483936" r:id="rId13"/>
    <p:sldLayoutId id="2147483937" r:id="rId14"/>
    <p:sldLayoutId id="2147483938" r:id="rId15"/>
    <p:sldLayoutId id="2147483939" r:id="rId16"/>
    <p:sldLayoutId id="2147483940" r:id="rId17"/>
    <p:sldLayoutId id="2147483941" r:id="rId18"/>
    <p:sldLayoutId id="2147483942" r:id="rId19"/>
    <p:sldLayoutId id="2147483943" r:id="rId20"/>
    <p:sldLayoutId id="2147483944" r:id="rId21"/>
    <p:sldLayoutId id="2147483945" r:id="rId22"/>
    <p:sldLayoutId id="2147483946" r:id="rId23"/>
    <p:sldLayoutId id="2147483947" r:id="rId24"/>
    <p:sldLayoutId id="2147483949" r:id="rId25"/>
  </p:sldLayoutIdLst>
  <p:hf hdr="0" ftr="0" dt="0"/>
  <p:txStyles>
    <p:titleStyle>
      <a:lvl1pPr algn="l" defTabSz="914400" rtl="0" eaLnBrk="1" latinLnBrk="0" hangingPunct="1">
        <a:lnSpc>
          <a:spcPct val="90000"/>
        </a:lnSpc>
        <a:spcBef>
          <a:spcPct val="0"/>
        </a:spcBef>
        <a:buNone/>
        <a:defRPr sz="3200" kern="1200">
          <a:solidFill>
            <a:schemeClr val="bg2"/>
          </a:solidFill>
          <a:latin typeface="+mj-lt"/>
          <a:ea typeface="+mj-ea"/>
          <a:cs typeface="+mj-cs"/>
        </a:defRPr>
      </a:lvl1pPr>
    </p:titleStyle>
    <p:bodyStyle>
      <a:lvl1pPr marL="0" indent="0" algn="l" defTabSz="914400" rtl="0" eaLnBrk="1" latinLnBrk="0" hangingPunct="1">
        <a:lnSpc>
          <a:spcPct val="120000"/>
        </a:lnSpc>
        <a:spcBef>
          <a:spcPct val="0"/>
        </a:spcBef>
        <a:buFont typeface="Arial" panose="020B0604020202020204" pitchFamily="34" charset="0"/>
        <a:buNone/>
        <a:defRPr sz="1800" kern="1200">
          <a:solidFill>
            <a:schemeClr val="tx2"/>
          </a:solidFill>
          <a:latin typeface="+mn-lt"/>
          <a:ea typeface="+mn-ea"/>
          <a:cs typeface="+mn-cs"/>
        </a:defRPr>
      </a:lvl1pPr>
      <a:lvl2pPr marL="0" indent="0" algn="l" defTabSz="914400" rtl="0" eaLnBrk="1" latinLnBrk="0" hangingPunct="1">
        <a:lnSpc>
          <a:spcPct val="120000"/>
        </a:lnSpc>
        <a:spcBef>
          <a:spcPct val="0"/>
        </a:spcBef>
        <a:buFont typeface="Arial" panose="020B0604020202020204" pitchFamily="34" charset="0"/>
        <a:buNone/>
        <a:defRPr sz="1800" kern="1200">
          <a:solidFill>
            <a:schemeClr val="tx2"/>
          </a:solidFill>
          <a:latin typeface="+mj-lt"/>
          <a:ea typeface="+mn-ea"/>
          <a:cs typeface="+mn-cs"/>
        </a:defRPr>
      </a:lvl2pPr>
      <a:lvl3pPr marL="360000" indent="-360000" algn="l" defTabSz="914400" rtl="0" eaLnBrk="1" latinLnBrk="0" hangingPunct="1">
        <a:lnSpc>
          <a:spcPct val="120000"/>
        </a:lnSpc>
        <a:spcBef>
          <a:spcPct val="0"/>
        </a:spcBef>
        <a:buClr>
          <a:schemeClr val="bg2"/>
        </a:buClr>
        <a:buFont typeface="Arial" panose="020B0604020202020204" pitchFamily="34" charset="0"/>
        <a:buChar char="•"/>
        <a:defRPr sz="1800" kern="1200">
          <a:solidFill>
            <a:schemeClr val="tx2"/>
          </a:solidFill>
          <a:latin typeface="+mn-lt"/>
          <a:ea typeface="+mn-ea"/>
          <a:cs typeface="+mn-cs"/>
        </a:defRPr>
      </a:lvl3pPr>
      <a:lvl4pPr marL="900000" indent="-540000" algn="l" defTabSz="914400" rtl="0" eaLnBrk="1" latinLnBrk="0" hangingPunct="1">
        <a:lnSpc>
          <a:spcPct val="120000"/>
        </a:lnSpc>
        <a:spcBef>
          <a:spcPct val="0"/>
        </a:spcBef>
        <a:buClr>
          <a:schemeClr val="bg2"/>
        </a:buClr>
        <a:buFont typeface="Arial" panose="020B0604020202020204" pitchFamily="34" charset="0"/>
        <a:buChar char="•"/>
        <a:defRPr sz="1800" kern="1200">
          <a:solidFill>
            <a:schemeClr val="tx2"/>
          </a:solidFill>
          <a:latin typeface="+mn-lt"/>
          <a:ea typeface="+mn-ea"/>
          <a:cs typeface="+mn-cs"/>
        </a:defRPr>
      </a:lvl4pPr>
      <a:lvl5pPr marL="1440000" indent="-540000" algn="l" defTabSz="914400" rtl="0" eaLnBrk="1" latinLnBrk="0" hangingPunct="1">
        <a:lnSpc>
          <a:spcPct val="120000"/>
        </a:lnSpc>
        <a:spcBef>
          <a:spcPct val="0"/>
        </a:spcBef>
        <a:buClr>
          <a:schemeClr val="bg2"/>
        </a:buClr>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283">
          <p15:clr>
            <a:srgbClr val="F26B43"/>
          </p15:clr>
        </p15:guide>
        <p15:guide id="4" orient="horz" pos="285">
          <p15:clr>
            <a:srgbClr val="F26B43"/>
          </p15:clr>
        </p15:guide>
        <p15:guide id="5" pos="7396">
          <p15:clr>
            <a:srgbClr val="F26B43"/>
          </p15:clr>
        </p15:guide>
        <p15:guide id="6" orient="horz" pos="1112">
          <p15:clr>
            <a:srgbClr val="F26B43"/>
          </p15:clr>
        </p15:guide>
        <p15:guide id="7" orient="horz" pos="4035">
          <p15:clr>
            <a:srgbClr val="F26B43"/>
          </p15:clr>
        </p15:guide>
        <p15:guide id="8" orient="horz" pos="3861">
          <p15:clr>
            <a:srgbClr val="F26B43"/>
          </p15:clr>
        </p15:guide>
      </p15:sldGuideLst>
    </p:ext>
  </p:extLst>
</p:sldMaster>
</file>

<file path=ppt/slideMasters/slideMaster7.xml><?xml version="1.0" encoding="utf-8"?>
<p:sldMaster xmlns:a16="http://schemas.microsoft.com/office/drawing/2014/main" xmlns:mc="http://schemas.openxmlformats.org/markup-compatibility/2006" xmlns:p14="http://schemas.microsoft.com/office/powerpoint/2010/main" xmlns:a14="http://schemas.microsoft.com/office/drawing/2010/main" xmlns:p15="http://schemas.microsoft.com/office/powerpoint/2012/main"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D7D9BEB-F42F-4AE1-9606-651A8BC7EFE8}"/>
              </a:ext>
            </a:extLst>
          </p:cNvPr>
          <p:cNvSpPr>
            <a:spLocks noGrp="1"/>
          </p:cNvSpPr>
          <p:nvPr>
            <p:ph type="title"/>
          </p:nvPr>
        </p:nvSpPr>
        <p:spPr>
          <a:xfrm>
            <a:off x="449263" y="452438"/>
            <a:ext cx="8747999" cy="394727"/>
          </a:xfrm>
          <a:prstGeom prst="rect">
            <a:avLst/>
          </a:prstGeom>
        </p:spPr>
        <p:txBody>
          <a:bodyPr vert="horz" lIns="0" tIns="0" rIns="0" bIns="0" rtlCol="0" anchor="t">
            <a:noAutofit/>
          </a:bodyPr>
          <a:lstStyle/>
          <a:p>
            <a:r>
              <a:rPr lang="en-US"/>
              <a:t>Click to edit Master title style</a:t>
            </a:r>
            <a:endParaRPr lang="en-GB" dirty="0"/>
          </a:p>
        </p:txBody>
      </p:sp>
      <p:sp>
        <p:nvSpPr>
          <p:cNvPr id="3" name="Text Placeholder 2">
            <a:extLst>
              <a:ext uri="{FF2B5EF4-FFF2-40B4-BE49-F238E27FC236}">
                <a16:creationId xmlns:a16="http://schemas.microsoft.com/office/drawing/2014/main" id="{B5BFDD5A-188D-4BE2-B7D6-28D4F3346820}"/>
              </a:ext>
            </a:extLst>
          </p:cNvPr>
          <p:cNvSpPr>
            <a:spLocks noGrp="1"/>
          </p:cNvSpPr>
          <p:nvPr>
            <p:ph type="body" idx="1"/>
          </p:nvPr>
        </p:nvSpPr>
        <p:spPr>
          <a:xfrm>
            <a:off x="449264" y="1765299"/>
            <a:ext cx="11291886" cy="4364039"/>
          </a:xfrm>
          <a:prstGeom prst="rect">
            <a:avLst/>
          </a:prstGeom>
        </p:spPr>
        <p:txBody>
          <a:bodyPr vert="horz" lIns="0" tIns="0" rIns="0" bIns="0" rtlCol="0" anchor="t">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Slide Number Placeholder 5">
            <a:extLst>
              <a:ext uri="{FF2B5EF4-FFF2-40B4-BE49-F238E27FC236}">
                <a16:creationId xmlns:a16="http://schemas.microsoft.com/office/drawing/2014/main" id="{F3BEC2DF-CE44-4A27-BBFC-E5C81AEEB94E}"/>
              </a:ext>
            </a:extLst>
          </p:cNvPr>
          <p:cNvSpPr>
            <a:spLocks noGrp="1"/>
          </p:cNvSpPr>
          <p:nvPr>
            <p:ph type="sldNum" sz="quarter" idx="4"/>
          </p:nvPr>
        </p:nvSpPr>
        <p:spPr>
          <a:xfrm>
            <a:off x="11419242" y="6480000"/>
            <a:ext cx="321908" cy="246810"/>
          </a:xfrm>
          <a:prstGeom prst="rect">
            <a:avLst/>
          </a:prstGeom>
        </p:spPr>
        <p:txBody>
          <a:bodyPr vert="horz" lIns="0" tIns="0" rIns="0" bIns="0" rtlCol="0" anchor="b">
            <a:noAutofit/>
          </a:bodyPr>
          <a:lstStyle>
            <a:lvl1pPr algn="r">
              <a:lnSpc>
                <a:spcPct val="90000"/>
              </a:lnSpc>
              <a:defRPr sz="1200">
                <a:solidFill>
                  <a:schemeClr val="tx2"/>
                </a:solidFill>
              </a:defRPr>
            </a:lvl1pPr>
          </a:lstStyle>
          <a:p>
            <a:fld id="{AE40F04C-0113-48AC-B208-C432829543B5}" type="slidenum">
              <a:rPr lang="en-GB" smtClean="0"/>
              <a:pPr/>
              <a:t>‹#›</a:t>
            </a:fld>
            <a:endParaRPr lang="en-GB" dirty="0"/>
          </a:p>
        </p:txBody>
      </p:sp>
      <mc:AlternateContent xmlns:mc="http://schemas.openxmlformats.org/markup-compatibility/2006" xmlns:p14="http://schemas.microsoft.com/office/powerpoint/2010/main">
        <mc:Choice Requires="p14">
          <p:contentPart p14:bwMode="auto" r:id="rId29">
            <p14:nvContentPartPr>
              <p14:cNvPr id="7" name="Ink 6">
                <a:extLst>
                  <a:ext uri="{FF2B5EF4-FFF2-40B4-BE49-F238E27FC236}">
                    <a16:creationId xmlns:a16="http://schemas.microsoft.com/office/drawing/2014/main" id="{61D977D2-C1E9-4937-B94A-7C8884DAB5AA}"/>
                  </a:ext>
                </a:extLst>
              </p14:cNvPr>
              <p14:cNvContentPartPr/>
              <p14:nvPr userDrawn="1"/>
            </p14:nvContentPartPr>
            <p14:xfrm>
              <a:off x="11841205" y="6849699"/>
              <a:ext cx="360" cy="360"/>
            </p14:xfrm>
          </p:contentPart>
        </mc:Choice>
        <mc:Fallback>
          <p:pic>
            <p:nvPicPr>
              <p:cNvPr id="7" name="Ink 6">
                <a:extLst>
                  <a:ext uri="{FF2B5EF4-FFF2-40B4-BE49-F238E27FC236}">
                    <a16:creationId xmlns:a16="http://schemas.microsoft.com/office/drawing/2014/main" id="{61D977D2-C1E9-4937-B94A-7C8884DAB5AA}"/>
                  </a:ext>
                </a:extLst>
              </p:cNvPr>
              <p:cNvPicPr/>
              <p:nvPr/>
            </p:nvPicPr>
            <p:blipFill>
              <a:blip r:embed="rId30"/>
              <a:stretch>
                <a:fillRect/>
              </a:stretch>
            </p:blipFill>
            <p:spPr>
              <a:xfrm>
                <a:off x="11832205" y="6840699"/>
                <a:ext cx="18000" cy="18000"/>
              </a:xfrm>
              <a:prstGeom prst="rect">
                <a:avLst/>
              </a:prstGeom>
            </p:spPr>
          </p:pic>
        </mc:Fallback>
      </mc:AlternateContent>
      <p:pic>
        <p:nvPicPr>
          <p:cNvPr id="27" name="Picture 26">
            <a:extLst>
              <a:ext uri="{FF2B5EF4-FFF2-40B4-BE49-F238E27FC236}">
                <a16:creationId xmlns:a16="http://schemas.microsoft.com/office/drawing/2014/main" id="{FC093EAC-606C-4D05-BF5E-1AC5124BDFE4}"/>
              </a:ext>
            </a:extLst>
          </p:cNvPr>
          <p:cNvPicPr>
            <a:picLocks noChangeAspect="1"/>
          </p:cNvPicPr>
          <p:nvPr userDrawn="1"/>
        </p:nvPicPr>
        <p:blipFill>
          <a:blip r:embed="rId31">
            <a:extLst>
              <a:ext uri="{28A0092B-C50C-407E-A947-70E740481C1C}">
                <a14:useLocalDpi xmlns:a14="http://schemas.microsoft.com/office/drawing/2010/main" val="0"/>
              </a:ext>
            </a:extLst>
          </a:blip>
          <a:stretch>
            <a:fillRect/>
          </a:stretch>
        </p:blipFill>
        <p:spPr>
          <a:xfrm>
            <a:off x="10170000" y="452438"/>
            <a:ext cx="155448" cy="246889"/>
          </a:xfrm>
          <a:prstGeom prst="rect">
            <a:avLst/>
          </a:prstGeom>
        </p:spPr>
      </p:pic>
      <p:sp>
        <p:nvSpPr>
          <p:cNvPr id="8" name="TextBox 7">
            <a:extLst>
              <a:ext uri="{FF2B5EF4-FFF2-40B4-BE49-F238E27FC236}">
                <a16:creationId xmlns:a16="http://schemas.microsoft.com/office/drawing/2014/main" id="{48ACD68F-CEB1-4EB7-9D9B-F8738D58E848}"/>
              </a:ext>
            </a:extLst>
          </p:cNvPr>
          <p:cNvSpPr txBox="1"/>
          <p:nvPr userDrawn="1">
            <p:custDataLst>
              <p:tags r:id="rId28"/>
            </p:custDataLst>
          </p:nvPr>
        </p:nvSpPr>
        <p:spPr>
          <a:xfrm>
            <a:off x="450000" y="6408000"/>
            <a:ext cx="3812400" cy="248400"/>
          </a:xfrm>
          <a:prstGeom prst="rect">
            <a:avLst/>
          </a:prstGeom>
          <a:noFill/>
        </p:spPr>
        <p:txBody>
          <a:bodyPr vert="horz" wrap="square" lIns="0" tIns="0" rIns="0" bIns="0" rtlCol="0" anchor="b" anchorCtr="0">
            <a:noAutofit/>
          </a:bodyPr>
          <a:lstStyle/>
          <a:p>
            <a:pPr algn="l"/>
            <a:endParaRPr lang="en-GB" sz="800" kern="1200" dirty="0">
              <a:solidFill>
                <a:schemeClr val="tx2"/>
              </a:solidFill>
              <a:latin typeface="+mn-lt"/>
              <a:ea typeface="+mn-ea"/>
              <a:cs typeface="+mn-cs"/>
            </a:endParaRPr>
          </a:p>
        </p:txBody>
      </p:sp>
    </p:spTree>
    <p:extLst>
      <p:ext uri="{BB962C8B-B14F-4D97-AF65-F5344CB8AC3E}">
        <p14:creationId xmlns:p14="http://schemas.microsoft.com/office/powerpoint/2010/main" val="3093648021"/>
      </p:ext>
    </p:extLst>
  </p:cSld>
  <p:clrMap bg1="dk1" tx1="lt1" bg2="dk2" tx2="lt2" accent1="accent1" accent2="accent2" accent3="accent3" accent4="accent4" accent5="accent5" accent6="accent6" hlink="hlink" folHlink="folHlink"/>
  <p:sldLayoutIdLst>
    <p:sldLayoutId id="2147483951" r:id="rId1"/>
    <p:sldLayoutId id="2147483952" r:id="rId2"/>
    <p:sldLayoutId id="2147483953" r:id="rId3"/>
    <p:sldLayoutId id="2147483954" r:id="rId4"/>
    <p:sldLayoutId id="2147483955" r:id="rId5"/>
    <p:sldLayoutId id="2147483956" r:id="rId6"/>
    <p:sldLayoutId id="2147483957" r:id="rId7"/>
    <p:sldLayoutId id="2147483958" r:id="rId8"/>
    <p:sldLayoutId id="2147483959" r:id="rId9"/>
    <p:sldLayoutId id="2147483960" r:id="rId10"/>
    <p:sldLayoutId id="2147483961" r:id="rId11"/>
    <p:sldLayoutId id="2147483962" r:id="rId12"/>
    <p:sldLayoutId id="2147483963" r:id="rId13"/>
    <p:sldLayoutId id="2147483964" r:id="rId14"/>
    <p:sldLayoutId id="2147483965" r:id="rId15"/>
    <p:sldLayoutId id="2147483966" r:id="rId16"/>
    <p:sldLayoutId id="2147483967" r:id="rId17"/>
    <p:sldLayoutId id="2147483968" r:id="rId18"/>
    <p:sldLayoutId id="2147483969" r:id="rId19"/>
    <p:sldLayoutId id="2147483970" r:id="rId20"/>
    <p:sldLayoutId id="2147483971" r:id="rId21"/>
    <p:sldLayoutId id="2147483972" r:id="rId22"/>
    <p:sldLayoutId id="2147483973" r:id="rId23"/>
    <p:sldLayoutId id="2147483974" r:id="rId24"/>
    <p:sldLayoutId id="2147483975" r:id="rId25"/>
    <p:sldLayoutId id="2147483976" r:id="rId26"/>
  </p:sldLayoutIdLst>
  <p:hf hdr="0" ftr="0" dt="0"/>
  <p:txStyles>
    <p:titleStyle>
      <a:lvl1pPr algn="l" defTabSz="914400" rtl="0" eaLnBrk="1" latinLnBrk="0" hangingPunct="1">
        <a:lnSpc>
          <a:spcPct val="90000"/>
        </a:lnSpc>
        <a:spcBef>
          <a:spcPct val="0"/>
        </a:spcBef>
        <a:buNone/>
        <a:defRPr sz="3600" kern="1200">
          <a:solidFill>
            <a:schemeClr val="bg2"/>
          </a:solidFill>
          <a:latin typeface="+mj-lt"/>
          <a:ea typeface="+mj-ea"/>
          <a:cs typeface="+mj-cs"/>
        </a:defRPr>
      </a:lvl1pPr>
    </p:titleStyle>
    <p:bodyStyle>
      <a:lvl1pPr marL="0" indent="0" algn="l" defTabSz="914400" rtl="0" eaLnBrk="1" latinLnBrk="0" hangingPunct="1">
        <a:lnSpc>
          <a:spcPct val="120000"/>
        </a:lnSpc>
        <a:spcBef>
          <a:spcPts val="0"/>
        </a:spcBef>
        <a:buFont typeface="Arial" panose="020B0604020202020204" pitchFamily="34" charset="0"/>
        <a:buNone/>
        <a:defRPr sz="2400" kern="1200">
          <a:solidFill>
            <a:schemeClr val="tx2"/>
          </a:solidFill>
          <a:latin typeface="+mn-lt"/>
          <a:ea typeface="+mn-ea"/>
          <a:cs typeface="+mn-cs"/>
        </a:defRPr>
      </a:lvl1pPr>
      <a:lvl2pPr marL="0" indent="0" algn="l" defTabSz="914400" rtl="0" eaLnBrk="1" latinLnBrk="0" hangingPunct="1">
        <a:lnSpc>
          <a:spcPct val="120000"/>
        </a:lnSpc>
        <a:spcBef>
          <a:spcPts val="0"/>
        </a:spcBef>
        <a:buFont typeface="Arial" panose="020B0604020202020204" pitchFamily="34" charset="0"/>
        <a:buNone/>
        <a:defRPr sz="2400" kern="1200">
          <a:solidFill>
            <a:schemeClr val="tx2"/>
          </a:solidFill>
          <a:latin typeface="+mj-lt"/>
          <a:ea typeface="+mn-ea"/>
          <a:cs typeface="+mn-cs"/>
        </a:defRPr>
      </a:lvl2pPr>
      <a:lvl3pPr marL="358775" indent="-358775" algn="l" defTabSz="914400" rtl="0" eaLnBrk="1" latinLnBrk="0" hangingPunct="1">
        <a:lnSpc>
          <a:spcPct val="120000"/>
        </a:lnSpc>
        <a:spcBef>
          <a:spcPts val="0"/>
        </a:spcBef>
        <a:buClr>
          <a:schemeClr val="bg2"/>
        </a:buClr>
        <a:buSzPct val="100000"/>
        <a:buFont typeface="Symbol" panose="05050102010706020507" pitchFamily="18" charset="2"/>
        <a:buChar char=""/>
        <a:defRPr sz="2400" kern="1200">
          <a:solidFill>
            <a:schemeClr val="tx2"/>
          </a:solidFill>
          <a:latin typeface="+mn-lt"/>
          <a:ea typeface="+mn-ea"/>
          <a:cs typeface="+mn-cs"/>
        </a:defRPr>
      </a:lvl3pPr>
      <a:lvl4pPr marL="717550" indent="-358775" algn="l" defTabSz="717550" rtl="0" eaLnBrk="1" latinLnBrk="0" hangingPunct="1">
        <a:lnSpc>
          <a:spcPct val="120000"/>
        </a:lnSpc>
        <a:spcBef>
          <a:spcPts val="0"/>
        </a:spcBef>
        <a:buClr>
          <a:schemeClr val="bg2"/>
        </a:buClr>
        <a:buSzPct val="100000"/>
        <a:buFont typeface="Symbol" panose="05050102010706020507" pitchFamily="18" charset="2"/>
        <a:buChar char=""/>
        <a:defRPr sz="2400" kern="1200">
          <a:solidFill>
            <a:schemeClr val="tx2"/>
          </a:solidFill>
          <a:latin typeface="+mn-lt"/>
          <a:ea typeface="+mn-ea"/>
          <a:cs typeface="+mn-cs"/>
        </a:defRPr>
      </a:lvl4pPr>
      <a:lvl5pPr marL="1079500" indent="-361950" algn="l" defTabSz="914400" rtl="0" eaLnBrk="1" latinLnBrk="0" hangingPunct="1">
        <a:lnSpc>
          <a:spcPct val="120000"/>
        </a:lnSpc>
        <a:spcBef>
          <a:spcPts val="0"/>
        </a:spcBef>
        <a:buClr>
          <a:schemeClr val="bg2"/>
        </a:buClr>
        <a:buSzPct val="100000"/>
        <a:buFont typeface="Symbol" panose="05050102010706020507" pitchFamily="18" charset="2"/>
        <a:buChar char=""/>
        <a:defRPr sz="2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283">
          <p15:clr>
            <a:srgbClr val="F26B43"/>
          </p15:clr>
        </p15:guide>
        <p15:guide id="4" orient="horz" pos="285">
          <p15:clr>
            <a:srgbClr val="F26B43"/>
          </p15:clr>
        </p15:guide>
        <p15:guide id="5" pos="7396">
          <p15:clr>
            <a:srgbClr val="F26B43"/>
          </p15:clr>
        </p15:guide>
        <p15:guide id="6" orient="horz" pos="1112">
          <p15:clr>
            <a:srgbClr val="F26B43"/>
          </p15:clr>
        </p15:guide>
        <p15:guide id="7" orient="horz" pos="4035">
          <p15:clr>
            <a:srgbClr val="F26B43"/>
          </p15:clr>
        </p15:guide>
        <p15:guide id="8" orient="horz" pos="3861">
          <p15:clr>
            <a:srgbClr val="F26B43"/>
          </p15:clr>
        </p15:guide>
      </p15:sldGuideLst>
    </p:ext>
  </p:extLst>
</p:sldMaster>
</file>

<file path=ppt/slideMasters/slideMaster8.xml><?xml version="1.0" encoding="utf-8"?>
<p:sldMaster xmlns:a16="http://schemas.microsoft.com/office/drawing/2014/main" xmlns:mc="http://schemas.openxmlformats.org/markup-compatibility/2006" xmlns:p14="http://schemas.microsoft.com/office/powerpoint/2010/main" xmlns:a14="http://schemas.microsoft.com/office/drawing/2010/main" xmlns:p15="http://schemas.microsoft.com/office/powerpoint/2012/main"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D7D9BEB-F42F-4AE1-9606-651A8BC7EFE8}"/>
              </a:ext>
            </a:extLst>
          </p:cNvPr>
          <p:cNvSpPr>
            <a:spLocks noGrp="1"/>
          </p:cNvSpPr>
          <p:nvPr>
            <p:ph type="title"/>
          </p:nvPr>
        </p:nvSpPr>
        <p:spPr>
          <a:xfrm>
            <a:off x="449263" y="452438"/>
            <a:ext cx="8747999" cy="394727"/>
          </a:xfrm>
          <a:prstGeom prst="rect">
            <a:avLst/>
          </a:prstGeom>
        </p:spPr>
        <p:txBody>
          <a:bodyPr vert="horz" lIns="0" tIns="0" rIns="0" bIns="0" rtlCol="0" anchor="t">
            <a:no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B5BFDD5A-188D-4BE2-B7D6-28D4F3346820}"/>
              </a:ext>
            </a:extLst>
          </p:cNvPr>
          <p:cNvSpPr>
            <a:spLocks noGrp="1"/>
          </p:cNvSpPr>
          <p:nvPr>
            <p:ph type="body" idx="1"/>
          </p:nvPr>
        </p:nvSpPr>
        <p:spPr>
          <a:xfrm>
            <a:off x="449264" y="1765299"/>
            <a:ext cx="11291886" cy="4364039"/>
          </a:xfrm>
          <a:prstGeom prst="rect">
            <a:avLst/>
          </a:prstGeom>
        </p:spPr>
        <p:txBody>
          <a:bodyPr vert="horz" lIns="0" tIns="0" rIns="0" bIns="0" rtlCol="0" anchor="t">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F3BEC2DF-CE44-4A27-BBFC-E5C81AEEB94E}"/>
              </a:ext>
            </a:extLst>
          </p:cNvPr>
          <p:cNvSpPr>
            <a:spLocks noGrp="1"/>
          </p:cNvSpPr>
          <p:nvPr>
            <p:ph type="sldNum" sz="quarter" idx="4"/>
          </p:nvPr>
        </p:nvSpPr>
        <p:spPr>
          <a:xfrm>
            <a:off x="11419242" y="6219269"/>
            <a:ext cx="321908" cy="246810"/>
          </a:xfrm>
          <a:prstGeom prst="rect">
            <a:avLst/>
          </a:prstGeom>
        </p:spPr>
        <p:txBody>
          <a:bodyPr vert="horz" lIns="0" tIns="0" rIns="0" bIns="0" rtlCol="0" anchor="b">
            <a:noAutofit/>
          </a:bodyPr>
          <a:lstStyle>
            <a:lvl1pPr algn="r">
              <a:lnSpc>
                <a:spcPct val="90000"/>
              </a:lnSpc>
              <a:defRPr sz="1200">
                <a:solidFill>
                  <a:schemeClr val="tx2"/>
                </a:solidFill>
              </a:defRPr>
            </a:lvl1pPr>
          </a:lstStyle>
          <a:p>
            <a:fld id="{AE40F04C-0113-48AC-B208-C432829543B5}" type="slidenum">
              <a:rPr lang="en-GB" smtClean="0"/>
              <a:pPr/>
              <a:t>‹#›</a:t>
            </a:fld>
            <a:endParaRPr lang="en-GB" dirty="0"/>
          </a:p>
        </p:txBody>
      </p:sp>
      <mc:AlternateContent xmlns:mc="http://schemas.openxmlformats.org/markup-compatibility/2006" xmlns:p14="http://schemas.microsoft.com/office/powerpoint/2010/main">
        <mc:Choice Requires="p14">
          <p:contentPart p14:bwMode="auto" r:id="rId26">
            <p14:nvContentPartPr>
              <p14:cNvPr id="7" name="Ink 6">
                <a:extLst>
                  <a:ext uri="{FF2B5EF4-FFF2-40B4-BE49-F238E27FC236}">
                    <a16:creationId xmlns:a16="http://schemas.microsoft.com/office/drawing/2014/main" id="{61D977D2-C1E9-4937-B94A-7C8884DAB5AA}"/>
                  </a:ext>
                </a:extLst>
              </p14:cNvPr>
              <p14:cNvContentPartPr/>
              <p14:nvPr userDrawn="1"/>
            </p14:nvContentPartPr>
            <p14:xfrm>
              <a:off x="11841205" y="6849699"/>
              <a:ext cx="360" cy="360"/>
            </p14:xfrm>
          </p:contentPart>
        </mc:Choice>
        <mc:Fallback>
          <p:pic>
            <p:nvPicPr>
              <p:cNvPr id="7" name="Ink 6">
                <a:extLst>
                  <a:ext uri="{FF2B5EF4-FFF2-40B4-BE49-F238E27FC236}">
                    <a16:creationId xmlns:a16="http://schemas.microsoft.com/office/drawing/2014/main" id="{61D977D2-C1E9-4937-B94A-7C8884DAB5AA}"/>
                  </a:ext>
                </a:extLst>
              </p:cNvPr>
              <p:cNvPicPr/>
              <p:nvPr/>
            </p:nvPicPr>
            <p:blipFill>
              <a:blip r:embed="rId30"/>
              <a:stretch>
                <a:fillRect/>
              </a:stretch>
            </p:blipFill>
            <p:spPr>
              <a:xfrm>
                <a:off x="11832205" y="6840699"/>
                <a:ext cx="18000" cy="18000"/>
              </a:xfrm>
              <a:prstGeom prst="rect">
                <a:avLst/>
              </a:prstGeom>
            </p:spPr>
          </p:pic>
        </mc:Fallback>
      </mc:AlternateContent>
      <p:pic>
        <p:nvPicPr>
          <p:cNvPr id="27" name="Picture 26">
            <a:extLst>
              <a:ext uri="{FF2B5EF4-FFF2-40B4-BE49-F238E27FC236}">
                <a16:creationId xmlns:a16="http://schemas.microsoft.com/office/drawing/2014/main" id="{FC093EAC-606C-4D05-BF5E-1AC5124BDFE4}"/>
              </a:ext>
            </a:extLst>
          </p:cNvPr>
          <p:cNvPicPr>
            <a:picLocks noChangeAspect="1"/>
          </p:cNvPicPr>
          <p:nvPr userDrawn="1"/>
        </p:nvPicPr>
        <p:blipFill>
          <a:blip r:embed="rId31">
            <a:extLst>
              <a:ext uri="{28A0092B-C50C-407E-A947-70E740481C1C}">
                <a14:useLocalDpi xmlns:a14="http://schemas.microsoft.com/office/drawing/2010/main" val="0"/>
              </a:ext>
            </a:extLst>
          </a:blip>
          <a:stretch>
            <a:fillRect/>
          </a:stretch>
        </p:blipFill>
        <p:spPr>
          <a:xfrm>
            <a:off x="10170000" y="452438"/>
            <a:ext cx="155448" cy="246889"/>
          </a:xfrm>
          <a:prstGeom prst="rect">
            <a:avLst/>
          </a:prstGeom>
        </p:spPr>
      </p:pic>
    </p:spTree>
    <p:extLst>
      <p:ext uri="{BB962C8B-B14F-4D97-AF65-F5344CB8AC3E}">
        <p14:creationId xmlns:p14="http://schemas.microsoft.com/office/powerpoint/2010/main" val="3765036904"/>
      </p:ext>
    </p:extLst>
  </p:cSld>
  <p:clrMap bg1="lt1" tx1="dk1" bg2="lt2" tx2="dk2" accent1="accent1" accent2="accent2" accent3="accent3" accent4="accent4" accent5="accent5" accent6="accent6" hlink="hlink" folHlink="folHlink"/>
  <p:sldLayoutIdLst>
    <p:sldLayoutId id="2147483978" r:id="rId1"/>
    <p:sldLayoutId id="2147483979" r:id="rId2"/>
    <p:sldLayoutId id="2147483980" r:id="rId3"/>
    <p:sldLayoutId id="2147483981" r:id="rId4"/>
    <p:sldLayoutId id="2147483982" r:id="rId5"/>
    <p:sldLayoutId id="2147483983" r:id="rId6"/>
    <p:sldLayoutId id="2147483984" r:id="rId7"/>
    <p:sldLayoutId id="2147483985" r:id="rId8"/>
    <p:sldLayoutId id="2147483986" r:id="rId9"/>
    <p:sldLayoutId id="2147483987" r:id="rId10"/>
    <p:sldLayoutId id="2147483988" r:id="rId11"/>
    <p:sldLayoutId id="2147483989" r:id="rId12"/>
    <p:sldLayoutId id="2147483990" r:id="rId13"/>
    <p:sldLayoutId id="2147483991" r:id="rId14"/>
    <p:sldLayoutId id="2147483992" r:id="rId15"/>
    <p:sldLayoutId id="2147483993" r:id="rId16"/>
    <p:sldLayoutId id="2147483994" r:id="rId17"/>
    <p:sldLayoutId id="2147483995" r:id="rId18"/>
    <p:sldLayoutId id="2147483996" r:id="rId19"/>
    <p:sldLayoutId id="2147483997" r:id="rId20"/>
    <p:sldLayoutId id="2147483998" r:id="rId21"/>
    <p:sldLayoutId id="2147483999" r:id="rId22"/>
    <p:sldLayoutId id="2147484000" r:id="rId23"/>
    <p:sldLayoutId id="2147484001" r:id="rId24"/>
  </p:sldLayoutIdLst>
  <p:hf hdr="0" ftr="0" dt="0"/>
  <p:txStyles>
    <p:titleStyle>
      <a:lvl1pPr algn="l" defTabSz="914400" rtl="0" eaLnBrk="1" latinLnBrk="0" hangingPunct="1">
        <a:lnSpc>
          <a:spcPct val="90000"/>
        </a:lnSpc>
        <a:spcBef>
          <a:spcPct val="0"/>
        </a:spcBef>
        <a:buNone/>
        <a:defRPr sz="3200" kern="1200">
          <a:solidFill>
            <a:schemeClr val="bg2"/>
          </a:solidFill>
          <a:latin typeface="+mj-lt"/>
          <a:ea typeface="+mj-ea"/>
          <a:cs typeface="+mj-cs"/>
        </a:defRPr>
      </a:lvl1pPr>
    </p:titleStyle>
    <p:bodyStyle>
      <a:lvl1pPr marL="0" indent="0" algn="l" defTabSz="914400" rtl="0" eaLnBrk="1" latinLnBrk="0" hangingPunct="1">
        <a:lnSpc>
          <a:spcPct val="120000"/>
        </a:lnSpc>
        <a:spcBef>
          <a:spcPts val="0"/>
        </a:spcBef>
        <a:buFont typeface="Arial" panose="020B0604020202020204" pitchFamily="34" charset="0"/>
        <a:buNone/>
        <a:defRPr sz="1800" kern="1200">
          <a:solidFill>
            <a:schemeClr val="tx2"/>
          </a:solidFill>
          <a:latin typeface="+mn-lt"/>
          <a:ea typeface="+mn-ea"/>
          <a:cs typeface="+mn-cs"/>
        </a:defRPr>
      </a:lvl1pPr>
      <a:lvl2pPr marL="0" indent="0" algn="l" defTabSz="914400" rtl="0" eaLnBrk="1" latinLnBrk="0" hangingPunct="1">
        <a:lnSpc>
          <a:spcPct val="120000"/>
        </a:lnSpc>
        <a:spcBef>
          <a:spcPts val="0"/>
        </a:spcBef>
        <a:buFont typeface="Arial" panose="020B0604020202020204" pitchFamily="34" charset="0"/>
        <a:buNone/>
        <a:defRPr sz="1800" kern="1200">
          <a:solidFill>
            <a:schemeClr val="tx2"/>
          </a:solidFill>
          <a:latin typeface="+mj-lt"/>
          <a:ea typeface="+mn-ea"/>
          <a:cs typeface="+mn-cs"/>
        </a:defRPr>
      </a:lvl2pPr>
      <a:lvl3pPr marL="360000" indent="-360000" algn="l" defTabSz="914400" rtl="0" eaLnBrk="1" latinLnBrk="0" hangingPunct="1">
        <a:lnSpc>
          <a:spcPct val="120000"/>
        </a:lnSpc>
        <a:spcBef>
          <a:spcPts val="0"/>
        </a:spcBef>
        <a:buClr>
          <a:schemeClr val="bg2"/>
        </a:buClr>
        <a:buFont typeface="Arial" panose="020B0604020202020204" pitchFamily="34" charset="0"/>
        <a:buChar char="•"/>
        <a:defRPr sz="1800" kern="1200">
          <a:solidFill>
            <a:schemeClr val="tx2"/>
          </a:solidFill>
          <a:latin typeface="+mn-lt"/>
          <a:ea typeface="+mn-ea"/>
          <a:cs typeface="+mn-cs"/>
        </a:defRPr>
      </a:lvl3pPr>
      <a:lvl4pPr marL="900000" indent="-540000" algn="l" defTabSz="914400" rtl="0" eaLnBrk="1" latinLnBrk="0" hangingPunct="1">
        <a:lnSpc>
          <a:spcPct val="120000"/>
        </a:lnSpc>
        <a:spcBef>
          <a:spcPts val="0"/>
        </a:spcBef>
        <a:buClr>
          <a:schemeClr val="bg2"/>
        </a:buClr>
        <a:buFont typeface="Arial" panose="020B0604020202020204" pitchFamily="34" charset="0"/>
        <a:buChar char="•"/>
        <a:defRPr sz="1800" kern="1200">
          <a:solidFill>
            <a:schemeClr val="tx2"/>
          </a:solidFill>
          <a:latin typeface="+mn-lt"/>
          <a:ea typeface="+mn-ea"/>
          <a:cs typeface="+mn-cs"/>
        </a:defRPr>
      </a:lvl4pPr>
      <a:lvl5pPr marL="1440000" indent="-540000" algn="l" defTabSz="914400" rtl="0" eaLnBrk="1" latinLnBrk="0" hangingPunct="1">
        <a:lnSpc>
          <a:spcPct val="120000"/>
        </a:lnSpc>
        <a:spcBef>
          <a:spcPts val="0"/>
        </a:spcBef>
        <a:buClr>
          <a:schemeClr val="bg2"/>
        </a:buClr>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283">
          <p15:clr>
            <a:srgbClr val="F26B43"/>
          </p15:clr>
        </p15:guide>
        <p15:guide id="4" orient="horz" pos="285">
          <p15:clr>
            <a:srgbClr val="F26B43"/>
          </p15:clr>
        </p15:guide>
        <p15:guide id="5" pos="7396">
          <p15:clr>
            <a:srgbClr val="F26B43"/>
          </p15:clr>
        </p15:guide>
        <p15:guide id="6" orient="horz" pos="1112">
          <p15:clr>
            <a:srgbClr val="F26B43"/>
          </p15:clr>
        </p15:guide>
        <p15:guide id="7" orient="horz" pos="4035">
          <p15:clr>
            <a:srgbClr val="F26B43"/>
          </p15:clr>
        </p15:guide>
        <p15:guide id="8" orient="horz" pos="386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5.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10.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10.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8.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10.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mailto:damien.bertier@simmons-simmons.com" TargetMode="External"/><Relationship Id="rId2" Type="http://schemas.openxmlformats.org/officeDocument/2006/relationships/notesSlide" Target="../notesSlides/notesSlide38.xml"/><Relationship Id="rId1" Type="http://schemas.openxmlformats.org/officeDocument/2006/relationships/slideLayout" Target="../slideLayouts/slideLayout26.xml"/><Relationship Id="rId4" Type="http://schemas.openxmlformats.org/officeDocument/2006/relationships/image" Target="../media/image52.JP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6.xml"/></Relationships>
</file>

<file path=ppt/slides/_rels/slide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xml"/><Relationship Id="rId1" Type="http://schemas.openxmlformats.org/officeDocument/2006/relationships/slideLayout" Target="../slideLayouts/slideLayout135.xml"/><Relationship Id="rId4" Type="http://schemas.openxmlformats.org/officeDocument/2006/relationships/image" Target="../media/image46.sv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06.xml"/></Relationships>
</file>

<file path=ppt/slides/_rels/slide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8.xml"/><Relationship Id="rId1" Type="http://schemas.openxmlformats.org/officeDocument/2006/relationships/slideLayout" Target="../slideLayouts/slideLayout88.xml"/><Relationship Id="rId4" Type="http://schemas.openxmlformats.org/officeDocument/2006/relationships/image" Target="../media/image48.png"/></Relationships>
</file>

<file path=ppt/slides/_rels/slide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9.xml"/><Relationship Id="rId1" Type="http://schemas.openxmlformats.org/officeDocument/2006/relationships/slideLayout" Target="../slideLayouts/slideLayout88.xml"/></Relationships>
</file>

<file path=ppt/slides/slide1.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bg>
      <p:bgPr>
        <a:solidFill>
          <a:srgbClr val="FC515B"/>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B0EA7B2-01C2-4C08-B084-191D9350F3D8}"/>
              </a:ext>
            </a:extLst>
          </p:cNvPr>
          <p:cNvSpPr>
            <a:spLocks noGrp="1"/>
          </p:cNvSpPr>
          <p:nvPr>
            <p:ph type="ctrTitle"/>
          </p:nvPr>
        </p:nvSpPr>
        <p:spPr/>
        <p:txBody>
          <a:bodyPr/>
          <a:lstStyle/>
          <a:p>
            <a:r>
              <a:rPr lang="fr-FR" dirty="0"/>
              <a:t>GIRCI</a:t>
            </a:r>
            <a:br>
              <a:rPr lang="fr-FR" dirty="0"/>
            </a:br>
            <a:br>
              <a:rPr lang="fr-FR" dirty="0"/>
            </a:br>
            <a:r>
              <a:rPr lang="fr-FR" dirty="0"/>
              <a:t>Responsabilité du promoteur et de l’investigateur</a:t>
            </a:r>
            <a:endParaRPr lang="en-GB" dirty="0"/>
          </a:p>
        </p:txBody>
      </p:sp>
      <p:sp>
        <p:nvSpPr>
          <p:cNvPr id="11" name="Text Placeholder 10">
            <a:extLst>
              <a:ext uri="{FF2B5EF4-FFF2-40B4-BE49-F238E27FC236}">
                <a16:creationId xmlns:a16="http://schemas.microsoft.com/office/drawing/2014/main" id="{6C8CB3B8-2E8D-4AA3-AA6D-6AE4B7B0B91D}"/>
              </a:ext>
            </a:extLst>
          </p:cNvPr>
          <p:cNvSpPr>
            <a:spLocks noGrp="1"/>
          </p:cNvSpPr>
          <p:nvPr>
            <p:ph type="body" sz="quarter" idx="10"/>
          </p:nvPr>
        </p:nvSpPr>
        <p:spPr>
          <a:xfrm>
            <a:off x="449263" y="4968001"/>
            <a:ext cx="5270050" cy="309678"/>
          </a:xfrm>
        </p:spPr>
        <p:txBody>
          <a:bodyPr/>
          <a:lstStyle/>
          <a:p>
            <a:r>
              <a:rPr lang="fr-FR" dirty="0"/>
              <a:t>Damien Bertier– Avocat</a:t>
            </a:r>
            <a:endParaRPr lang="en-GB" dirty="0"/>
          </a:p>
        </p:txBody>
      </p:sp>
      <p:sp>
        <p:nvSpPr>
          <p:cNvPr id="12" name="Text Placeholder 11">
            <a:extLst>
              <a:ext uri="{FF2B5EF4-FFF2-40B4-BE49-F238E27FC236}">
                <a16:creationId xmlns:a16="http://schemas.microsoft.com/office/drawing/2014/main" id="{16269EDA-BB20-46D5-875D-14EC31806CB8}"/>
              </a:ext>
            </a:extLst>
          </p:cNvPr>
          <p:cNvSpPr>
            <a:spLocks noGrp="1"/>
          </p:cNvSpPr>
          <p:nvPr>
            <p:ph type="body" sz="quarter" idx="11"/>
          </p:nvPr>
        </p:nvSpPr>
        <p:spPr/>
        <p:txBody>
          <a:bodyPr/>
          <a:lstStyle/>
          <a:p>
            <a:r>
              <a:rPr lang="fr-FR" dirty="0"/>
              <a:t>29 avril 2025</a:t>
            </a:r>
            <a:endParaRPr lang="en-GB" dirty="0"/>
          </a:p>
        </p:txBody>
      </p:sp>
    </p:spTree>
    <p:extLst>
      <p:ext uri="{BB962C8B-B14F-4D97-AF65-F5344CB8AC3E}">
        <p14:creationId xmlns:p14="http://schemas.microsoft.com/office/powerpoint/2010/main" val="2211660797"/>
      </p:ext>
    </p:extLst>
  </p:cSld>
  <p:clrMapOvr>
    <a:masterClrMapping/>
  </p:clrMapOvr>
</p:sld>
</file>

<file path=ppt/slides/slide10.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06B9F-CBF0-9323-EFDB-3DFE407A04D1}"/>
              </a:ext>
            </a:extLst>
          </p:cNvPr>
          <p:cNvSpPr>
            <a:spLocks noGrp="1"/>
          </p:cNvSpPr>
          <p:nvPr>
            <p:ph type="title"/>
          </p:nvPr>
        </p:nvSpPr>
        <p:spPr/>
        <p:txBody>
          <a:bodyPr/>
          <a:lstStyle/>
          <a:p>
            <a:r>
              <a:rPr lang="fr-FR" sz="2800" dirty="0"/>
              <a:t>Formalités préalables – </a:t>
            </a:r>
            <a:r>
              <a:rPr lang="fr-FR" sz="2800" dirty="0">
                <a:solidFill>
                  <a:schemeClr val="tx2"/>
                </a:solidFill>
              </a:rPr>
              <a:t>RIPH et RNIPH</a:t>
            </a:r>
            <a:endParaRPr lang="en-GB" sz="2800" dirty="0">
              <a:solidFill>
                <a:schemeClr val="tx2"/>
              </a:solidFill>
            </a:endParaRPr>
          </a:p>
        </p:txBody>
      </p:sp>
      <p:sp>
        <p:nvSpPr>
          <p:cNvPr id="6" name="Rectangle: Rounded Corners 5">
            <a:extLst>
              <a:ext uri="{FF2B5EF4-FFF2-40B4-BE49-F238E27FC236}">
                <a16:creationId xmlns:a16="http://schemas.microsoft.com/office/drawing/2014/main" id="{E5759FF7-5CC4-6C14-2256-46765A6D7143}"/>
              </a:ext>
            </a:extLst>
          </p:cNvPr>
          <p:cNvSpPr/>
          <p:nvPr/>
        </p:nvSpPr>
        <p:spPr>
          <a:xfrm>
            <a:off x="1672047" y="2006997"/>
            <a:ext cx="1663336" cy="914400"/>
          </a:xfrm>
          <a:prstGeom prst="round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303030"/>
                </a:solidFill>
                <a:effectLst/>
                <a:uLnTx/>
                <a:uFillTx/>
                <a:latin typeface="Real Text Medium"/>
                <a:ea typeface="+mn-ea"/>
                <a:cs typeface="+mn-cs"/>
              </a:rPr>
              <a:t>RIPH 1</a:t>
            </a:r>
            <a:endParaRPr kumimoji="0" lang="en-GB" sz="1600" b="0" i="0" u="none" strike="noStrike" kern="1200" cap="none" spc="0" normalizeH="0" baseline="0" noProof="0" dirty="0">
              <a:ln>
                <a:noFill/>
              </a:ln>
              <a:solidFill>
                <a:srgbClr val="303030"/>
              </a:solidFill>
              <a:effectLst/>
              <a:uLnTx/>
              <a:uFillTx/>
              <a:latin typeface="Real Text Medium"/>
              <a:ea typeface="+mn-ea"/>
              <a:cs typeface="+mn-cs"/>
            </a:endParaRPr>
          </a:p>
        </p:txBody>
      </p:sp>
      <p:sp>
        <p:nvSpPr>
          <p:cNvPr id="7" name="Rectangle: Rounded Corners 6">
            <a:extLst>
              <a:ext uri="{FF2B5EF4-FFF2-40B4-BE49-F238E27FC236}">
                <a16:creationId xmlns:a16="http://schemas.microsoft.com/office/drawing/2014/main" id="{135104E7-79FA-C77A-71DA-146F39A3BBAD}"/>
              </a:ext>
            </a:extLst>
          </p:cNvPr>
          <p:cNvSpPr/>
          <p:nvPr/>
        </p:nvSpPr>
        <p:spPr>
          <a:xfrm>
            <a:off x="4432664" y="2006997"/>
            <a:ext cx="1663336" cy="91440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303030"/>
                </a:solidFill>
                <a:effectLst/>
                <a:uLnTx/>
                <a:uFillTx/>
                <a:latin typeface="Real Text Medium"/>
                <a:ea typeface="+mn-ea"/>
                <a:cs typeface="+mn-cs"/>
              </a:rPr>
              <a:t>RIPH 2</a:t>
            </a:r>
            <a:endParaRPr kumimoji="0" lang="en-GB" sz="1600" b="0" i="0" u="none" strike="noStrike" kern="1200" cap="none" spc="0" normalizeH="0" baseline="0" noProof="0" dirty="0">
              <a:ln>
                <a:noFill/>
              </a:ln>
              <a:solidFill>
                <a:srgbClr val="303030"/>
              </a:solidFill>
              <a:effectLst/>
              <a:uLnTx/>
              <a:uFillTx/>
              <a:latin typeface="Real Text Medium"/>
              <a:ea typeface="+mn-ea"/>
              <a:cs typeface="+mn-cs"/>
            </a:endParaRPr>
          </a:p>
        </p:txBody>
      </p:sp>
      <p:sp>
        <p:nvSpPr>
          <p:cNvPr id="8" name="Rectangle: Rounded Corners 7">
            <a:extLst>
              <a:ext uri="{FF2B5EF4-FFF2-40B4-BE49-F238E27FC236}">
                <a16:creationId xmlns:a16="http://schemas.microsoft.com/office/drawing/2014/main" id="{25701F2B-F9A3-3F79-7AAD-546007D0D34F}"/>
              </a:ext>
            </a:extLst>
          </p:cNvPr>
          <p:cNvSpPr/>
          <p:nvPr/>
        </p:nvSpPr>
        <p:spPr>
          <a:xfrm>
            <a:off x="7193281" y="2004491"/>
            <a:ext cx="1663336" cy="914400"/>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303030"/>
                </a:solidFill>
                <a:effectLst/>
                <a:uLnTx/>
                <a:uFillTx/>
                <a:latin typeface="Real Text Medium"/>
                <a:ea typeface="+mn-ea"/>
                <a:cs typeface="+mn-cs"/>
              </a:rPr>
              <a:t>RIPH 3</a:t>
            </a:r>
            <a:endParaRPr kumimoji="0" lang="en-GB" sz="1600" b="0" i="0" u="none" strike="noStrike" kern="1200" cap="none" spc="0" normalizeH="0" baseline="0" noProof="0" dirty="0">
              <a:ln>
                <a:noFill/>
              </a:ln>
              <a:solidFill>
                <a:srgbClr val="303030"/>
              </a:solidFill>
              <a:effectLst/>
              <a:uLnTx/>
              <a:uFillTx/>
              <a:latin typeface="Real Text Medium"/>
              <a:ea typeface="+mn-ea"/>
              <a:cs typeface="+mn-cs"/>
            </a:endParaRPr>
          </a:p>
        </p:txBody>
      </p:sp>
      <p:sp>
        <p:nvSpPr>
          <p:cNvPr id="9" name="Rectangle: Rounded Corners 8">
            <a:extLst>
              <a:ext uri="{FF2B5EF4-FFF2-40B4-BE49-F238E27FC236}">
                <a16:creationId xmlns:a16="http://schemas.microsoft.com/office/drawing/2014/main" id="{FD80DAE7-12C0-F07A-701F-C0AB29C99576}"/>
              </a:ext>
            </a:extLst>
          </p:cNvPr>
          <p:cNvSpPr/>
          <p:nvPr/>
        </p:nvSpPr>
        <p:spPr>
          <a:xfrm>
            <a:off x="1672047" y="3247968"/>
            <a:ext cx="1663336" cy="914400"/>
          </a:xfrm>
          <a:prstGeom prst="round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303030"/>
                </a:solidFill>
                <a:effectLst/>
                <a:uLnTx/>
                <a:uFillTx/>
                <a:latin typeface="Real Text Light"/>
                <a:ea typeface="+mn-ea"/>
                <a:cs typeface="+mn-cs"/>
              </a:rPr>
              <a:t>Autorisation ANSM</a:t>
            </a:r>
            <a:endParaRPr kumimoji="0" lang="en-GB" sz="1600" b="0" i="0" u="none" strike="noStrike" kern="1200" cap="none" spc="0" normalizeH="0" baseline="0" noProof="0" dirty="0">
              <a:ln>
                <a:noFill/>
              </a:ln>
              <a:solidFill>
                <a:srgbClr val="303030"/>
              </a:solidFill>
              <a:effectLst/>
              <a:uLnTx/>
              <a:uFillTx/>
              <a:latin typeface="Real Text Light"/>
              <a:ea typeface="+mn-ea"/>
              <a:cs typeface="+mn-cs"/>
            </a:endParaRPr>
          </a:p>
        </p:txBody>
      </p:sp>
      <p:sp>
        <p:nvSpPr>
          <p:cNvPr id="10" name="Rectangle: Rounded Corners 9">
            <a:extLst>
              <a:ext uri="{FF2B5EF4-FFF2-40B4-BE49-F238E27FC236}">
                <a16:creationId xmlns:a16="http://schemas.microsoft.com/office/drawing/2014/main" id="{4CCA45DB-05D8-0809-B48C-8113BD030CFE}"/>
              </a:ext>
            </a:extLst>
          </p:cNvPr>
          <p:cNvSpPr/>
          <p:nvPr/>
        </p:nvSpPr>
        <p:spPr>
          <a:xfrm>
            <a:off x="1672047" y="4658757"/>
            <a:ext cx="7184570" cy="914400"/>
          </a:xfrm>
          <a:prstGeom prst="roundRect">
            <a:avLst/>
          </a:prstGeom>
          <a:solidFill>
            <a:schemeClr val="accent6">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303030"/>
                </a:solidFill>
                <a:effectLst/>
                <a:uLnTx/>
                <a:uFillTx/>
                <a:latin typeface="Real Text Light"/>
                <a:ea typeface="+mn-ea"/>
                <a:cs typeface="+mn-cs"/>
              </a:rPr>
              <a:t>Avis favorable d’un CPP</a:t>
            </a:r>
            <a:endParaRPr kumimoji="0" lang="en-GB" sz="1600" b="0" i="0" u="none" strike="noStrike" kern="1200" cap="none" spc="0" normalizeH="0" baseline="0" noProof="0" dirty="0">
              <a:ln>
                <a:noFill/>
              </a:ln>
              <a:solidFill>
                <a:srgbClr val="303030"/>
              </a:solidFill>
              <a:effectLst/>
              <a:uLnTx/>
              <a:uFillTx/>
              <a:latin typeface="Real Text Light"/>
              <a:ea typeface="+mn-ea"/>
              <a:cs typeface="+mn-cs"/>
            </a:endParaRPr>
          </a:p>
        </p:txBody>
      </p:sp>
      <p:cxnSp>
        <p:nvCxnSpPr>
          <p:cNvPr id="12" name="Straight Arrow Connector 11">
            <a:extLst>
              <a:ext uri="{FF2B5EF4-FFF2-40B4-BE49-F238E27FC236}">
                <a16:creationId xmlns:a16="http://schemas.microsoft.com/office/drawing/2014/main" id="{3003AC70-F028-AE07-30B4-36D1AC5BF453}"/>
              </a:ext>
            </a:extLst>
          </p:cNvPr>
          <p:cNvCxnSpPr>
            <a:stCxn id="7" idx="2"/>
            <a:endCxn id="10" idx="0"/>
          </p:cNvCxnSpPr>
          <p:nvPr/>
        </p:nvCxnSpPr>
        <p:spPr>
          <a:xfrm>
            <a:off x="5264332" y="2921397"/>
            <a:ext cx="0" cy="1737360"/>
          </a:xfrm>
          <a:prstGeom prst="straightConnector1">
            <a:avLst/>
          </a:prstGeom>
          <a:ln w="127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04D5382E-1BB2-7E60-E0E3-7566C5B038DF}"/>
              </a:ext>
            </a:extLst>
          </p:cNvPr>
          <p:cNvCxnSpPr>
            <a:cxnSpLocks/>
          </p:cNvCxnSpPr>
          <p:nvPr/>
        </p:nvCxnSpPr>
        <p:spPr>
          <a:xfrm>
            <a:off x="8064138" y="2921397"/>
            <a:ext cx="0" cy="1722120"/>
          </a:xfrm>
          <a:prstGeom prst="straightConnector1">
            <a:avLst/>
          </a:prstGeom>
          <a:ln w="127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DFF22035-2E5A-A868-882A-8F20BE01F50F}"/>
              </a:ext>
            </a:extLst>
          </p:cNvPr>
          <p:cNvCxnSpPr>
            <a:cxnSpLocks/>
            <a:endCxn id="9" idx="0"/>
          </p:cNvCxnSpPr>
          <p:nvPr/>
        </p:nvCxnSpPr>
        <p:spPr>
          <a:xfrm>
            <a:off x="2503715" y="2906157"/>
            <a:ext cx="0" cy="341811"/>
          </a:xfrm>
          <a:prstGeom prst="straightConnector1">
            <a:avLst/>
          </a:prstGeom>
          <a:ln w="1270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19" name="Cross 18">
            <a:extLst>
              <a:ext uri="{FF2B5EF4-FFF2-40B4-BE49-F238E27FC236}">
                <a16:creationId xmlns:a16="http://schemas.microsoft.com/office/drawing/2014/main" id="{E60E8BEE-3A7B-8EEB-81E5-A9C1619FC9D7}"/>
              </a:ext>
            </a:extLst>
          </p:cNvPr>
          <p:cNvSpPr/>
          <p:nvPr/>
        </p:nvSpPr>
        <p:spPr>
          <a:xfrm>
            <a:off x="2255521" y="4200550"/>
            <a:ext cx="418012" cy="420025"/>
          </a:xfrm>
          <a:prstGeom prst="plus">
            <a:avLst>
              <a:gd name="adj" fmla="val 41293"/>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303030"/>
              </a:solidFill>
              <a:effectLst/>
              <a:uLnTx/>
              <a:uFillTx/>
              <a:latin typeface="Real Text Light"/>
              <a:ea typeface="+mn-ea"/>
              <a:cs typeface="+mn-cs"/>
            </a:endParaRPr>
          </a:p>
        </p:txBody>
      </p:sp>
      <p:cxnSp>
        <p:nvCxnSpPr>
          <p:cNvPr id="21" name="Straight Connector 20">
            <a:extLst>
              <a:ext uri="{FF2B5EF4-FFF2-40B4-BE49-F238E27FC236}">
                <a16:creationId xmlns:a16="http://schemas.microsoft.com/office/drawing/2014/main" id="{98DB167F-331B-A4CB-2DAE-5A619356EA04}"/>
              </a:ext>
            </a:extLst>
          </p:cNvPr>
          <p:cNvCxnSpPr/>
          <p:nvPr/>
        </p:nvCxnSpPr>
        <p:spPr>
          <a:xfrm>
            <a:off x="3901440" y="1846217"/>
            <a:ext cx="0" cy="2664823"/>
          </a:xfrm>
          <a:prstGeom prst="line">
            <a:avLst/>
          </a:prstGeom>
          <a:ln w="12700">
            <a:solidFill>
              <a:schemeClr val="bg2"/>
            </a:solidFill>
            <a:prstDash val="sysDash"/>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F26615BD-4268-E71D-75E4-ED6EB35AF64D}"/>
              </a:ext>
            </a:extLst>
          </p:cNvPr>
          <p:cNvCxnSpPr/>
          <p:nvPr/>
        </p:nvCxnSpPr>
        <p:spPr>
          <a:xfrm>
            <a:off x="6673215" y="1846217"/>
            <a:ext cx="0" cy="2664823"/>
          </a:xfrm>
          <a:prstGeom prst="line">
            <a:avLst/>
          </a:prstGeom>
          <a:ln w="12700">
            <a:solidFill>
              <a:schemeClr val="bg2"/>
            </a:solidFill>
            <a:prstDash val="sysDash"/>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3EE7974E-CF60-C673-3827-E24BB6F7C06F}"/>
              </a:ext>
            </a:extLst>
          </p:cNvPr>
          <p:cNvSpPr/>
          <p:nvPr/>
        </p:nvSpPr>
        <p:spPr>
          <a:xfrm>
            <a:off x="9688285" y="1991757"/>
            <a:ext cx="1663336" cy="914400"/>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303030"/>
                </a:solidFill>
                <a:effectLst/>
                <a:uLnTx/>
                <a:uFillTx/>
                <a:latin typeface="Real Text Medium"/>
                <a:ea typeface="+mn-ea"/>
                <a:cs typeface="+mn-cs"/>
              </a:rPr>
              <a:t>RNIPH</a:t>
            </a:r>
            <a:endParaRPr kumimoji="0" lang="en-GB" sz="1600" b="0" i="0" u="none" strike="noStrike" kern="1200" cap="none" spc="0" normalizeH="0" baseline="0" noProof="0" dirty="0">
              <a:ln>
                <a:noFill/>
              </a:ln>
              <a:solidFill>
                <a:srgbClr val="303030"/>
              </a:solidFill>
              <a:effectLst/>
              <a:uLnTx/>
              <a:uFillTx/>
              <a:latin typeface="Real Text Medium"/>
              <a:ea typeface="+mn-ea"/>
              <a:cs typeface="+mn-cs"/>
            </a:endParaRPr>
          </a:p>
        </p:txBody>
      </p:sp>
      <p:cxnSp>
        <p:nvCxnSpPr>
          <p:cNvPr id="24" name="Straight Connector 23">
            <a:extLst>
              <a:ext uri="{FF2B5EF4-FFF2-40B4-BE49-F238E27FC236}">
                <a16:creationId xmlns:a16="http://schemas.microsoft.com/office/drawing/2014/main" id="{7F26BC15-E38A-4AA3-6942-D833B2E792ED}"/>
              </a:ext>
            </a:extLst>
          </p:cNvPr>
          <p:cNvCxnSpPr>
            <a:cxnSpLocks/>
          </p:cNvCxnSpPr>
          <p:nvPr/>
        </p:nvCxnSpPr>
        <p:spPr>
          <a:xfrm>
            <a:off x="9359265" y="1888558"/>
            <a:ext cx="0" cy="3684599"/>
          </a:xfrm>
          <a:prstGeom prst="line">
            <a:avLst/>
          </a:prstGeom>
          <a:ln w="28575">
            <a:solidFill>
              <a:schemeClr val="bg2"/>
            </a:solidFill>
            <a:prstDash val="sysDash"/>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DB499FC7-97E5-3103-B35E-0FFF8A35FE0F}"/>
              </a:ext>
            </a:extLst>
          </p:cNvPr>
          <p:cNvSpPr txBox="1"/>
          <p:nvPr/>
        </p:nvSpPr>
        <p:spPr>
          <a:xfrm>
            <a:off x="9654948" y="3429000"/>
            <a:ext cx="1998887" cy="914400"/>
          </a:xfrm>
          <a:prstGeom prst="rect">
            <a:avLst/>
          </a:prstGeom>
          <a:noFill/>
        </p:spPr>
        <p:txBody>
          <a:bodyPr wrap="non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FC515B"/>
                </a:solidFill>
                <a:effectLst/>
                <a:uLnTx/>
                <a:uFillTx/>
                <a:latin typeface="Real Text Medium"/>
                <a:ea typeface="+mn-ea"/>
                <a:cs typeface="+mn-cs"/>
              </a:rPr>
              <a:t>Aucune formalité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FC515B"/>
                </a:solidFill>
                <a:effectLst/>
                <a:uLnTx/>
                <a:uFillTx/>
                <a:latin typeface="Real Text Medium"/>
                <a:ea typeface="+mn-ea"/>
                <a:cs typeface="+mn-cs"/>
              </a:rPr>
              <a:t>réglementaire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303030"/>
              </a:solidFill>
              <a:effectLst/>
              <a:uLnTx/>
              <a:uFillTx/>
              <a:latin typeface="Real Text Light"/>
              <a:ea typeface="+mn-ea"/>
              <a:cs typeface="+mn-cs"/>
            </a:endParaRPr>
          </a:p>
        </p:txBody>
      </p:sp>
      <p:sp>
        <p:nvSpPr>
          <p:cNvPr id="3" name="Text Placeholder 3">
            <a:extLst>
              <a:ext uri="{FF2B5EF4-FFF2-40B4-BE49-F238E27FC236}">
                <a16:creationId xmlns:a16="http://schemas.microsoft.com/office/drawing/2014/main" id="{1EF018EF-282C-1983-02ED-CBED242CF11E}"/>
              </a:ext>
            </a:extLst>
          </p:cNvPr>
          <p:cNvSpPr>
            <a:spLocks noGrp="1"/>
          </p:cNvSpPr>
          <p:nvPr>
            <p:ph type="body" sz="quarter" idx="14"/>
          </p:nvPr>
        </p:nvSpPr>
        <p:spPr>
          <a:xfrm>
            <a:off x="10471200" y="450000"/>
            <a:ext cx="1720800" cy="244800"/>
          </a:xfrm>
        </p:spPr>
        <p:txBody>
          <a:bodyPr/>
          <a:lstStyle/>
          <a:p>
            <a:r>
              <a:rPr lang="fr-FR" dirty="0"/>
              <a:t>GIRCI</a:t>
            </a:r>
            <a:endParaRPr lang="en-GB" dirty="0"/>
          </a:p>
        </p:txBody>
      </p:sp>
    </p:spTree>
    <p:extLst>
      <p:ext uri="{BB962C8B-B14F-4D97-AF65-F5344CB8AC3E}">
        <p14:creationId xmlns:p14="http://schemas.microsoft.com/office/powerpoint/2010/main" val="1600182402"/>
      </p:ext>
    </p:extLst>
  </p:cSld>
  <p:clrMapOvr>
    <a:masterClrMapping/>
  </p:clrMapOvr>
</p:sld>
</file>

<file path=ppt/slides/slide11.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06B9F-CBF0-9323-EFDB-3DFE407A04D1}"/>
              </a:ext>
            </a:extLst>
          </p:cNvPr>
          <p:cNvSpPr>
            <a:spLocks noGrp="1"/>
          </p:cNvSpPr>
          <p:nvPr>
            <p:ph type="title"/>
          </p:nvPr>
        </p:nvSpPr>
        <p:spPr/>
        <p:txBody>
          <a:bodyPr/>
          <a:lstStyle/>
          <a:p>
            <a:r>
              <a:rPr lang="fr-FR" sz="2800" dirty="0"/>
              <a:t>Formalités préalables </a:t>
            </a:r>
            <a:endParaRPr lang="en-GB" sz="2800" dirty="0"/>
          </a:p>
        </p:txBody>
      </p:sp>
      <p:sp>
        <p:nvSpPr>
          <p:cNvPr id="3" name="Content Placeholder 2">
            <a:extLst>
              <a:ext uri="{FF2B5EF4-FFF2-40B4-BE49-F238E27FC236}">
                <a16:creationId xmlns:a16="http://schemas.microsoft.com/office/drawing/2014/main" id="{8D957A67-4222-E738-D031-6A0B4E5C2A3F}"/>
              </a:ext>
            </a:extLst>
          </p:cNvPr>
          <p:cNvSpPr>
            <a:spLocks noGrp="1"/>
          </p:cNvSpPr>
          <p:nvPr>
            <p:ph idx="1"/>
          </p:nvPr>
        </p:nvSpPr>
        <p:spPr/>
        <p:txBody>
          <a:bodyPr/>
          <a:lstStyle/>
          <a:p>
            <a:pPr marR="0" lvl="0" fontAlgn="auto">
              <a:lnSpc>
                <a:spcPct val="100000"/>
              </a:lnSpc>
              <a:spcBef>
                <a:spcPts val="0"/>
              </a:spcBef>
              <a:spcAft>
                <a:spcPts val="0"/>
              </a:spcAft>
              <a:buClr>
                <a:schemeClr val="bg2"/>
              </a:buClr>
              <a:buSzTx/>
              <a:tabLst/>
              <a:defRPr/>
            </a:pPr>
            <a:endParaRPr lang="fr-FR" sz="1800" dirty="0"/>
          </a:p>
          <a:p>
            <a:pPr marL="342900" marR="0" lvl="0" indent="-342900" fontAlgn="auto">
              <a:lnSpc>
                <a:spcPct val="100000"/>
              </a:lnSpc>
              <a:spcBef>
                <a:spcPts val="0"/>
              </a:spcBef>
              <a:spcAft>
                <a:spcPts val="0"/>
              </a:spcAft>
              <a:buClr>
                <a:schemeClr val="bg2"/>
              </a:buClr>
              <a:buSzTx/>
              <a:buFont typeface="Wingdings" panose="05000000000000000000" pitchFamily="2" charset="2"/>
              <a:buChar char="§"/>
              <a:tabLst/>
              <a:defRPr/>
            </a:pPr>
            <a:r>
              <a:rPr lang="fr-FR" sz="1800" dirty="0">
                <a:solidFill>
                  <a:schemeClr val="bg2"/>
                </a:solidFill>
                <a:latin typeface="+mj-lt"/>
              </a:rPr>
              <a:t>Autorisation de la CNIL </a:t>
            </a:r>
            <a:r>
              <a:rPr lang="fr-FR" sz="1400" dirty="0"/>
              <a:t>(après avis du CPP pour les RIPH et avis du CESRESS pour les RNIPH)</a:t>
            </a:r>
          </a:p>
          <a:p>
            <a:pPr marR="0" lvl="0" fontAlgn="auto">
              <a:lnSpc>
                <a:spcPct val="100000"/>
              </a:lnSpc>
              <a:spcBef>
                <a:spcPts val="0"/>
              </a:spcBef>
              <a:spcAft>
                <a:spcPts val="0"/>
              </a:spcAft>
              <a:buClr>
                <a:schemeClr val="accent1"/>
              </a:buClr>
              <a:buSzTx/>
              <a:tabLst/>
              <a:defRPr/>
            </a:pPr>
            <a:endParaRPr lang="fr-FR" sz="800" b="1" dirty="0"/>
          </a:p>
          <a:p>
            <a:pPr marR="0" lvl="0" algn="ctr" fontAlgn="auto">
              <a:lnSpc>
                <a:spcPct val="100000"/>
              </a:lnSpc>
              <a:spcBef>
                <a:spcPts val="0"/>
              </a:spcBef>
              <a:spcAft>
                <a:spcPts val="0"/>
              </a:spcAft>
              <a:buClr>
                <a:schemeClr val="accent1"/>
              </a:buClr>
              <a:buSzTx/>
              <a:tabLst/>
              <a:defRPr/>
            </a:pPr>
            <a:r>
              <a:rPr lang="fr-FR" sz="2000" dirty="0">
                <a:latin typeface="+mj-lt"/>
              </a:rPr>
              <a:t>OU</a:t>
            </a:r>
          </a:p>
          <a:p>
            <a:pPr marR="0" lvl="0" fontAlgn="auto">
              <a:lnSpc>
                <a:spcPct val="100000"/>
              </a:lnSpc>
              <a:spcBef>
                <a:spcPts val="0"/>
              </a:spcBef>
              <a:spcAft>
                <a:spcPts val="0"/>
              </a:spcAft>
              <a:buClr>
                <a:schemeClr val="accent1"/>
              </a:buClr>
              <a:buSzTx/>
              <a:tabLst/>
              <a:defRPr/>
            </a:pPr>
            <a:endParaRPr lang="fr-FR" sz="800" dirty="0"/>
          </a:p>
          <a:p>
            <a:pPr marL="342900" indent="-342900">
              <a:lnSpc>
                <a:spcPct val="100000"/>
              </a:lnSpc>
              <a:buClr>
                <a:schemeClr val="bg2"/>
              </a:buClr>
              <a:buFont typeface="Wingdings" panose="05000000000000000000" pitchFamily="2" charset="2"/>
              <a:buChar char="§"/>
              <a:defRPr/>
            </a:pPr>
            <a:r>
              <a:rPr lang="fr-FR" sz="1800" dirty="0">
                <a:solidFill>
                  <a:schemeClr val="bg2"/>
                </a:solidFill>
                <a:latin typeface="+mj-lt"/>
              </a:rPr>
              <a:t>Engagement de conformité à une méthodologie de référence</a:t>
            </a:r>
            <a:r>
              <a:rPr lang="fr-FR" sz="1800" dirty="0">
                <a:solidFill>
                  <a:schemeClr val="bg2"/>
                </a:solidFill>
              </a:rPr>
              <a:t> </a:t>
            </a:r>
            <a:r>
              <a:rPr lang="fr-FR" sz="1800" dirty="0"/>
              <a:t>(« MR ») - plusieurs MR selon le type de recherche </a:t>
            </a:r>
          </a:p>
          <a:p>
            <a:pPr>
              <a:lnSpc>
                <a:spcPct val="100000"/>
              </a:lnSpc>
              <a:buClr>
                <a:schemeClr val="bg2"/>
              </a:buClr>
              <a:defRPr/>
            </a:pPr>
            <a:endParaRPr lang="fr-FR" sz="1800" dirty="0"/>
          </a:p>
          <a:p>
            <a:pPr marL="701675" lvl="2" indent="-342900">
              <a:lnSpc>
                <a:spcPct val="100000"/>
              </a:lnSpc>
              <a:buFont typeface="Wingdings" panose="05000000000000000000" pitchFamily="2" charset="2"/>
              <a:buChar char="Ø"/>
              <a:defRPr/>
            </a:pPr>
            <a:r>
              <a:rPr lang="fr-FR" sz="1800" dirty="0"/>
              <a:t>Application de la MR exclusivement si toutes les exigences sont remplies par le projet de recherche</a:t>
            </a:r>
          </a:p>
          <a:p>
            <a:pPr lvl="2" indent="0">
              <a:lnSpc>
                <a:spcPct val="100000"/>
              </a:lnSpc>
              <a:buNone/>
              <a:defRPr/>
            </a:pPr>
            <a:endParaRPr lang="fr-FR" sz="1800" dirty="0"/>
          </a:p>
          <a:p>
            <a:pPr marL="701675" lvl="2" indent="-342900">
              <a:lnSpc>
                <a:spcPct val="100000"/>
              </a:lnSpc>
              <a:buFont typeface="Wingdings" panose="05000000000000000000" pitchFamily="2" charset="2"/>
              <a:buChar char="Ø"/>
              <a:defRPr/>
            </a:pPr>
            <a:r>
              <a:rPr lang="fr-FR" sz="1800" dirty="0"/>
              <a:t>Possible contrôle </a:t>
            </a:r>
            <a:r>
              <a:rPr lang="fr-FR" sz="1800" i="1" dirty="0"/>
              <a:t>a posteriori </a:t>
            </a:r>
            <a:r>
              <a:rPr lang="fr-FR" sz="1800" dirty="0"/>
              <a:t>de la CNIL du respect des exigences et donc de la possibilité pour le promoteur de faire application de la MR</a:t>
            </a:r>
          </a:p>
          <a:p>
            <a:pPr lvl="2" indent="0">
              <a:lnSpc>
                <a:spcPct val="100000"/>
              </a:lnSpc>
              <a:buNone/>
              <a:defRPr/>
            </a:pPr>
            <a:endParaRPr lang="fr-FR" sz="1800" dirty="0"/>
          </a:p>
          <a:p>
            <a:pPr marL="701675" lvl="2" indent="-342900">
              <a:lnSpc>
                <a:spcPct val="100000"/>
              </a:lnSpc>
              <a:buFont typeface="Wingdings" panose="05000000000000000000" pitchFamily="2" charset="2"/>
              <a:buChar char="Ø"/>
              <a:defRPr/>
            </a:pPr>
            <a:r>
              <a:rPr lang="fr-FR" sz="1800" dirty="0"/>
              <a:t>Dispositions communes :</a:t>
            </a:r>
          </a:p>
          <a:p>
            <a:pPr marL="1003300" lvl="3" indent="-285750">
              <a:lnSpc>
                <a:spcPct val="100000"/>
              </a:lnSpc>
              <a:buFont typeface="Wingdings" panose="05000000000000000000" pitchFamily="2" charset="2"/>
              <a:buChar char="v"/>
              <a:defRPr/>
            </a:pPr>
            <a:r>
              <a:rPr lang="fr-FR" sz="1800" dirty="0"/>
              <a:t>Le promoteur (ou le responsable de l’étude) est toujours le responsable de traitement</a:t>
            </a:r>
          </a:p>
          <a:p>
            <a:pPr marL="1003300" lvl="3" indent="-285750">
              <a:lnSpc>
                <a:spcPct val="100000"/>
              </a:lnSpc>
              <a:buFont typeface="Wingdings" panose="05000000000000000000" pitchFamily="2" charset="2"/>
              <a:buChar char="v"/>
              <a:defRPr/>
            </a:pPr>
            <a:r>
              <a:rPr lang="fr-FR" sz="1800" dirty="0"/>
              <a:t>Une analyse d’impact doit être réalisée en amont de la recherche</a:t>
            </a:r>
          </a:p>
          <a:p>
            <a:pPr marL="1003300" lvl="3" indent="-285750">
              <a:lnSpc>
                <a:spcPct val="100000"/>
              </a:lnSpc>
              <a:buFont typeface="Wingdings" panose="05000000000000000000" pitchFamily="2" charset="2"/>
              <a:buChar char="v"/>
              <a:defRPr/>
            </a:pPr>
            <a:endParaRPr lang="fr-FR" sz="1800" dirty="0"/>
          </a:p>
          <a:p>
            <a:pPr marL="701675" lvl="2" indent="-342900">
              <a:lnSpc>
                <a:spcPct val="100000"/>
              </a:lnSpc>
              <a:buClr>
                <a:schemeClr val="accent1"/>
              </a:buClr>
              <a:buFont typeface="Wingdings" panose="05000000000000000000" pitchFamily="2" charset="2"/>
              <a:buChar char="Ø"/>
              <a:defRPr/>
            </a:pPr>
            <a:endParaRPr lang="fr-FR" sz="2000" dirty="0"/>
          </a:p>
          <a:p>
            <a:endParaRPr lang="en-GB" dirty="0"/>
          </a:p>
        </p:txBody>
      </p:sp>
      <p:sp>
        <p:nvSpPr>
          <p:cNvPr id="5" name="Text Placeholder 4">
            <a:extLst>
              <a:ext uri="{FF2B5EF4-FFF2-40B4-BE49-F238E27FC236}">
                <a16:creationId xmlns:a16="http://schemas.microsoft.com/office/drawing/2014/main" id="{EB07EE9E-2B34-1F60-527A-E91E7455DEC4}"/>
              </a:ext>
            </a:extLst>
          </p:cNvPr>
          <p:cNvSpPr>
            <a:spLocks noGrp="1"/>
          </p:cNvSpPr>
          <p:nvPr>
            <p:ph type="body" sz="quarter" idx="13"/>
          </p:nvPr>
        </p:nvSpPr>
        <p:spPr/>
        <p:txBody>
          <a:bodyPr/>
          <a:lstStyle/>
          <a:p>
            <a:r>
              <a:rPr lang="fr-FR" sz="2400" dirty="0"/>
              <a:t>Loi Informatique et Libertés</a:t>
            </a:r>
            <a:endParaRPr lang="en-GB" sz="2400" dirty="0"/>
          </a:p>
        </p:txBody>
      </p:sp>
      <p:sp>
        <p:nvSpPr>
          <p:cNvPr id="8" name="Text Placeholder 3">
            <a:extLst>
              <a:ext uri="{FF2B5EF4-FFF2-40B4-BE49-F238E27FC236}">
                <a16:creationId xmlns:a16="http://schemas.microsoft.com/office/drawing/2014/main" id="{2771FBBB-65F7-6B56-9725-6E7A18D74E4C}"/>
              </a:ext>
            </a:extLst>
          </p:cNvPr>
          <p:cNvSpPr>
            <a:spLocks noGrp="1"/>
          </p:cNvSpPr>
          <p:nvPr>
            <p:ph type="body" sz="quarter" idx="14"/>
          </p:nvPr>
        </p:nvSpPr>
        <p:spPr>
          <a:xfrm>
            <a:off x="10471200" y="450000"/>
            <a:ext cx="1720800" cy="244800"/>
          </a:xfrm>
        </p:spPr>
        <p:txBody>
          <a:bodyPr/>
          <a:lstStyle/>
          <a:p>
            <a:r>
              <a:rPr lang="fr-FR" dirty="0"/>
              <a:t>GIRCI</a:t>
            </a:r>
            <a:endParaRPr lang="en-GB" dirty="0"/>
          </a:p>
        </p:txBody>
      </p:sp>
    </p:spTree>
    <p:extLst>
      <p:ext uri="{BB962C8B-B14F-4D97-AF65-F5344CB8AC3E}">
        <p14:creationId xmlns:p14="http://schemas.microsoft.com/office/powerpoint/2010/main" val="3256934896"/>
      </p:ext>
    </p:extLst>
  </p:cSld>
  <p:clrMapOvr>
    <a:masterClrMapping/>
  </p:clrMapOvr>
</p:sld>
</file>

<file path=ppt/slides/slide12.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7CD11E-F739-02F4-ACBD-448792830898}"/>
              </a:ext>
            </a:extLst>
          </p:cNvPr>
          <p:cNvSpPr>
            <a:spLocks noGrp="1"/>
          </p:cNvSpPr>
          <p:nvPr>
            <p:ph type="ctrTitle"/>
          </p:nvPr>
        </p:nvSpPr>
        <p:spPr/>
        <p:txBody>
          <a:bodyPr/>
          <a:lstStyle/>
          <a:p>
            <a:pPr algn="ctr"/>
            <a:r>
              <a:rPr lang="fr-FR" dirty="0"/>
              <a:t>Contractualisation</a:t>
            </a:r>
            <a:br>
              <a:rPr lang="fr-FR" dirty="0"/>
            </a:br>
            <a:br>
              <a:rPr lang="fr-FR" dirty="0"/>
            </a:br>
            <a:br>
              <a:rPr lang="fr-FR" dirty="0"/>
            </a:br>
            <a:r>
              <a:rPr lang="fr-FR" cap="small" dirty="0">
                <a:solidFill>
                  <a:schemeClr val="accent1"/>
                </a:solidFill>
              </a:rPr>
              <a:t>responsabilité du promoteur</a:t>
            </a:r>
            <a:endParaRPr lang="en-GB" dirty="0"/>
          </a:p>
        </p:txBody>
      </p:sp>
    </p:spTree>
    <p:extLst>
      <p:ext uri="{BB962C8B-B14F-4D97-AF65-F5344CB8AC3E}">
        <p14:creationId xmlns:p14="http://schemas.microsoft.com/office/powerpoint/2010/main" val="3869479917"/>
      </p:ext>
    </p:extLst>
  </p:cSld>
  <p:clrMapOvr>
    <a:masterClrMapping/>
  </p:clrMapOvr>
</p:sld>
</file>

<file path=ppt/slides/slide13.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2187E2-826C-088A-2374-1B8DBC027836}"/>
              </a:ext>
            </a:extLst>
          </p:cNvPr>
          <p:cNvSpPr>
            <a:spLocks noGrp="1"/>
          </p:cNvSpPr>
          <p:nvPr>
            <p:ph type="title"/>
          </p:nvPr>
        </p:nvSpPr>
        <p:spPr/>
        <p:txBody>
          <a:bodyPr/>
          <a:lstStyle/>
          <a:p>
            <a:r>
              <a:rPr lang="fr-FR" sz="2800" dirty="0"/>
              <a:t>Sélection et contractualisation</a:t>
            </a:r>
            <a:r>
              <a:rPr lang="fr-FR" dirty="0"/>
              <a:t> </a:t>
            </a:r>
            <a:endParaRPr lang="en-GB" dirty="0"/>
          </a:p>
        </p:txBody>
      </p:sp>
      <p:sp>
        <p:nvSpPr>
          <p:cNvPr id="3" name="Content Placeholder 2">
            <a:extLst>
              <a:ext uri="{FF2B5EF4-FFF2-40B4-BE49-F238E27FC236}">
                <a16:creationId xmlns:a16="http://schemas.microsoft.com/office/drawing/2014/main" id="{C1600F37-FF7F-3238-A893-97C7D27D5402}"/>
              </a:ext>
            </a:extLst>
          </p:cNvPr>
          <p:cNvSpPr>
            <a:spLocks noGrp="1"/>
          </p:cNvSpPr>
          <p:nvPr>
            <p:ph idx="1"/>
          </p:nvPr>
        </p:nvSpPr>
        <p:spPr>
          <a:xfrm>
            <a:off x="449264" y="1440611"/>
            <a:ext cx="11291886" cy="5244861"/>
          </a:xfrm>
        </p:spPr>
        <p:txBody>
          <a:bodyPr/>
          <a:lstStyle/>
          <a:p>
            <a:pPr algn="ctr">
              <a:buClr>
                <a:schemeClr val="bg2"/>
              </a:buClr>
            </a:pPr>
            <a:r>
              <a:rPr lang="fr-FR" sz="1600" b="1" cap="small" dirty="0">
                <a:latin typeface="+mj-lt"/>
              </a:rPr>
              <a:t>Avec les centres investigateurs / investigateurs</a:t>
            </a:r>
          </a:p>
          <a:p>
            <a:endParaRPr lang="fr-FR" dirty="0"/>
          </a:p>
          <a:p>
            <a:endParaRPr lang="en-GB" dirty="0"/>
          </a:p>
        </p:txBody>
      </p:sp>
      <p:graphicFrame>
        <p:nvGraphicFramePr>
          <p:cNvPr id="6" name="Table 6">
            <a:extLst>
              <a:ext uri="{FF2B5EF4-FFF2-40B4-BE49-F238E27FC236}">
                <a16:creationId xmlns:a16="http://schemas.microsoft.com/office/drawing/2014/main" id="{10D1314C-BE36-6EA7-8ABD-6F037063993C}"/>
              </a:ext>
            </a:extLst>
          </p:cNvPr>
          <p:cNvGraphicFramePr>
            <a:graphicFrameLocks noGrp="1"/>
          </p:cNvGraphicFramePr>
          <p:nvPr>
            <p:extLst>
              <p:ext uri="{D42A27DB-BD31-4B8C-83A1-F6EECF244321}">
                <p14:modId xmlns:p14="http://schemas.microsoft.com/office/powerpoint/2010/main" val="807632904"/>
              </p:ext>
            </p:extLst>
          </p:nvPr>
        </p:nvGraphicFramePr>
        <p:xfrm>
          <a:off x="449264" y="1761542"/>
          <a:ext cx="11291886" cy="4825425"/>
        </p:xfrm>
        <a:graphic>
          <a:graphicData uri="http://schemas.openxmlformats.org/drawingml/2006/table">
            <a:tbl>
              <a:tblPr firstRow="1" bandRow="1">
                <a:tableStyleId>{7DF18680-E054-41AD-8BC1-D1AEF772440D}</a:tableStyleId>
              </a:tblPr>
              <a:tblGrid>
                <a:gridCol w="5645943">
                  <a:extLst>
                    <a:ext uri="{9D8B030D-6E8A-4147-A177-3AD203B41FA5}">
                      <a16:colId xmlns:a16="http://schemas.microsoft.com/office/drawing/2014/main" val="591142453"/>
                    </a:ext>
                  </a:extLst>
                </a:gridCol>
                <a:gridCol w="5645943">
                  <a:extLst>
                    <a:ext uri="{9D8B030D-6E8A-4147-A177-3AD203B41FA5}">
                      <a16:colId xmlns:a16="http://schemas.microsoft.com/office/drawing/2014/main" val="3067395105"/>
                    </a:ext>
                  </a:extLst>
                </a:gridCol>
              </a:tblGrid>
              <a:tr h="604838">
                <a:tc>
                  <a:txBody>
                    <a:bodyPr/>
                    <a:lstStyle/>
                    <a:p>
                      <a:pPr algn="ctr"/>
                      <a:r>
                        <a:rPr lang="fr-FR" sz="1400" dirty="0" err="1">
                          <a:solidFill>
                            <a:schemeClr val="bg1"/>
                          </a:solidFill>
                        </a:rPr>
                        <a:t>Rercherche</a:t>
                      </a:r>
                      <a:r>
                        <a:rPr lang="fr-FR" sz="1400" dirty="0">
                          <a:solidFill>
                            <a:schemeClr val="bg1"/>
                          </a:solidFill>
                        </a:rPr>
                        <a:t> à </a:t>
                      </a:r>
                      <a:r>
                        <a:rPr lang="fr-FR" sz="1400" dirty="0">
                          <a:solidFill>
                            <a:schemeClr val="bg1"/>
                          </a:solidFill>
                          <a:latin typeface="+mj-lt"/>
                        </a:rPr>
                        <a:t>finalité commerciale </a:t>
                      </a:r>
                    </a:p>
                    <a:p>
                      <a:pPr algn="ctr"/>
                      <a:r>
                        <a:rPr lang="fr-FR" sz="1400" i="1" dirty="0">
                          <a:solidFill>
                            <a:schemeClr val="bg1"/>
                          </a:solidFill>
                        </a:rPr>
                        <a:t>Par ex: promoteur industriel</a:t>
                      </a:r>
                    </a:p>
                  </a:txBody>
                  <a:tcPr/>
                </a:tc>
                <a:tc rowSpan="2">
                  <a:txBody>
                    <a:bodyPr/>
                    <a:lstStyle/>
                    <a:p>
                      <a:pPr algn="ctr"/>
                      <a:endParaRPr lang="fr-FR" sz="1400" dirty="0">
                        <a:solidFill>
                          <a:schemeClr val="bg1"/>
                        </a:solidFill>
                      </a:endParaRPr>
                    </a:p>
                    <a:p>
                      <a:pPr algn="ctr"/>
                      <a:endParaRPr lang="fr-FR" sz="1400" dirty="0">
                        <a:solidFill>
                          <a:schemeClr val="bg1"/>
                        </a:solidFill>
                      </a:endParaRPr>
                    </a:p>
                    <a:p>
                      <a:pPr algn="ctr"/>
                      <a:r>
                        <a:rPr lang="fr-FR" sz="1400" dirty="0">
                          <a:solidFill>
                            <a:schemeClr val="bg1"/>
                          </a:solidFill>
                        </a:rPr>
                        <a:t>Recherche à finalité non commerciale</a:t>
                      </a:r>
                    </a:p>
                    <a:p>
                      <a:pPr algn="ctr"/>
                      <a:r>
                        <a:rPr lang="fr-FR" sz="1400" dirty="0">
                          <a:solidFill>
                            <a:schemeClr val="bg1"/>
                          </a:solidFill>
                        </a:rPr>
                        <a:t>RIPH 3 / RNIPH</a:t>
                      </a:r>
                    </a:p>
                    <a:p>
                      <a:pPr algn="ctr"/>
                      <a:r>
                        <a:rPr lang="fr-FR" sz="1400" dirty="0">
                          <a:solidFill>
                            <a:schemeClr val="bg1"/>
                          </a:solidFill>
                        </a:rPr>
                        <a:t>Investigation clinique 4.1 et 4.2 (si pas de procédure additionnelle invasive ou lourde)</a:t>
                      </a:r>
                    </a:p>
                    <a:p>
                      <a:pPr algn="ctr"/>
                      <a:r>
                        <a:rPr lang="fr-FR" sz="1400" dirty="0">
                          <a:solidFill>
                            <a:schemeClr val="bg1"/>
                          </a:solidFill>
                        </a:rPr>
                        <a:t>Etudes des performances 4.</a:t>
                      </a:r>
                      <a:endParaRPr lang="en-GB" sz="1400" dirty="0">
                        <a:solidFill>
                          <a:schemeClr val="bg1"/>
                        </a:solidFill>
                      </a:endParaRPr>
                    </a:p>
                  </a:txBody>
                  <a:tcPr/>
                </a:tc>
                <a:extLst>
                  <a:ext uri="{0D108BD9-81ED-4DB2-BD59-A6C34878D82A}">
                    <a16:rowId xmlns:a16="http://schemas.microsoft.com/office/drawing/2014/main" val="2696757695"/>
                  </a:ext>
                </a:extLst>
              </a:tr>
              <a:tr h="1351113">
                <a:tc>
                  <a:txBody>
                    <a:bodyPr/>
                    <a:lstStyle/>
                    <a:p>
                      <a:pPr marL="285750" lvl="0" indent="-285750">
                        <a:buClr>
                          <a:schemeClr val="bg2"/>
                        </a:buClr>
                        <a:buFont typeface="Wingdings" panose="05000000000000000000" pitchFamily="2" charset="2"/>
                        <a:buChar char="§"/>
                      </a:pPr>
                      <a:r>
                        <a:rPr lang="fr-FR" sz="1400" dirty="0">
                          <a:solidFill>
                            <a:schemeClr val="tx2"/>
                          </a:solidFill>
                        </a:rPr>
                        <a:t>Ne concerne que :</a:t>
                      </a:r>
                    </a:p>
                    <a:p>
                      <a:pPr marL="742950" lvl="1" indent="-285750">
                        <a:buClr>
                          <a:schemeClr val="bg2"/>
                        </a:buClr>
                        <a:buFont typeface="Wingdings" panose="05000000000000000000" pitchFamily="2" charset="2"/>
                        <a:buChar char="§"/>
                      </a:pPr>
                      <a:r>
                        <a:rPr lang="fr-FR" sz="1400" dirty="0">
                          <a:solidFill>
                            <a:schemeClr val="tx2"/>
                          </a:solidFill>
                        </a:rPr>
                        <a:t>Les essais cliniques</a:t>
                      </a:r>
                    </a:p>
                    <a:p>
                      <a:pPr marL="742950" lvl="1" indent="-285750">
                        <a:buClr>
                          <a:schemeClr val="bg2"/>
                        </a:buClr>
                        <a:buFont typeface="Wingdings" panose="05000000000000000000" pitchFamily="2" charset="2"/>
                        <a:buChar char="§"/>
                      </a:pPr>
                      <a:r>
                        <a:rPr lang="fr-FR" sz="1400" dirty="0">
                          <a:solidFill>
                            <a:schemeClr val="tx2"/>
                          </a:solidFill>
                        </a:rPr>
                        <a:t>Les investigations cliniques – sauf IC 4.1 et IC 4.2 (si pas de procédure additionnelle invasive ou lourde)</a:t>
                      </a:r>
                    </a:p>
                    <a:p>
                      <a:pPr marL="742950" lvl="1" indent="-285750">
                        <a:buClr>
                          <a:schemeClr val="bg2"/>
                        </a:buClr>
                        <a:buFont typeface="Wingdings" panose="05000000000000000000" pitchFamily="2" charset="2"/>
                        <a:buChar char="§"/>
                      </a:pPr>
                      <a:r>
                        <a:rPr lang="fr-FR" sz="1400" dirty="0">
                          <a:solidFill>
                            <a:schemeClr val="tx2"/>
                          </a:solidFill>
                        </a:rPr>
                        <a:t>Etudes des performances – sauf EP 4.</a:t>
                      </a:r>
                    </a:p>
                    <a:p>
                      <a:pPr marL="742950" lvl="1" indent="-285750">
                        <a:buClr>
                          <a:schemeClr val="bg2"/>
                        </a:buClr>
                        <a:buFont typeface="Wingdings" panose="05000000000000000000" pitchFamily="2" charset="2"/>
                        <a:buChar char="§"/>
                      </a:pPr>
                      <a:r>
                        <a:rPr lang="fr-FR" sz="1400" dirty="0">
                          <a:solidFill>
                            <a:schemeClr val="tx2"/>
                          </a:solidFill>
                        </a:rPr>
                        <a:t>RIPH 1 &amp; 2</a:t>
                      </a:r>
                    </a:p>
                  </a:txBody>
                  <a:tcPr/>
                </a:tc>
                <a:tc vMerge="1">
                  <a:txBody>
                    <a:bodyPr/>
                    <a:lstStyle/>
                    <a:p>
                      <a:pPr marL="742950" lvl="1" indent="-285750">
                        <a:buClr>
                          <a:schemeClr val="bg2"/>
                        </a:buClr>
                        <a:buFont typeface="Wingdings" panose="05000000000000000000" pitchFamily="2" charset="2"/>
                        <a:buChar char="v"/>
                      </a:pPr>
                      <a:endParaRPr lang="fr-FR" sz="1400" noProof="0" dirty="0">
                        <a:solidFill>
                          <a:schemeClr val="tx2"/>
                        </a:solidFill>
                      </a:endParaRPr>
                    </a:p>
                  </a:txBody>
                  <a:tcPr/>
                </a:tc>
                <a:extLst>
                  <a:ext uri="{0D108BD9-81ED-4DB2-BD59-A6C34878D82A}">
                    <a16:rowId xmlns:a16="http://schemas.microsoft.com/office/drawing/2014/main" val="2342807231"/>
                  </a:ext>
                </a:extLst>
              </a:tr>
              <a:tr h="2848987">
                <a:tc>
                  <a:txBody>
                    <a:bodyPr/>
                    <a:lstStyle/>
                    <a:p>
                      <a:r>
                        <a:rPr lang="fr-FR" sz="1400" dirty="0">
                          <a:solidFill>
                            <a:schemeClr val="tx2"/>
                          </a:solidFill>
                        </a:rPr>
                        <a:t>Obligation de conclure la </a:t>
                      </a:r>
                      <a:r>
                        <a:rPr lang="fr-FR" sz="1400" dirty="0">
                          <a:solidFill>
                            <a:schemeClr val="tx2"/>
                          </a:solidFill>
                          <a:latin typeface="+mj-lt"/>
                        </a:rPr>
                        <a:t>convention unique </a:t>
                      </a:r>
                      <a:r>
                        <a:rPr lang="fr-FR" sz="1400" dirty="0">
                          <a:solidFill>
                            <a:schemeClr val="tx2"/>
                          </a:solidFill>
                        </a:rPr>
                        <a:t>(L. 1121-16-1 CSP)</a:t>
                      </a:r>
                    </a:p>
                    <a:p>
                      <a:endParaRPr lang="fr-FR" sz="1400" dirty="0">
                        <a:solidFill>
                          <a:schemeClr val="tx2"/>
                        </a:solidFill>
                      </a:endParaRPr>
                    </a:p>
                    <a:p>
                      <a:pPr marL="285750" indent="-285750">
                        <a:buClr>
                          <a:schemeClr val="bg2"/>
                        </a:buClr>
                        <a:buFont typeface="Wingdings" panose="05000000000000000000" pitchFamily="2" charset="2"/>
                        <a:buChar char="§"/>
                      </a:pPr>
                      <a:r>
                        <a:rPr lang="fr-FR" sz="1400" dirty="0">
                          <a:solidFill>
                            <a:schemeClr val="tx2"/>
                          </a:solidFill>
                        </a:rPr>
                        <a:t>Modèle défini par arrêté – une nouvelle version (V4) publiée le 3 août 2024</a:t>
                      </a:r>
                    </a:p>
                    <a:p>
                      <a:pPr marL="742950" lvl="1" indent="-285750">
                        <a:buClr>
                          <a:schemeClr val="bg2"/>
                        </a:buClr>
                        <a:buFont typeface="Wingdings" panose="05000000000000000000" pitchFamily="2" charset="2"/>
                        <a:buChar char="§"/>
                      </a:pPr>
                      <a:r>
                        <a:rPr lang="fr-FR" sz="1400" dirty="0">
                          <a:solidFill>
                            <a:schemeClr val="tx2"/>
                          </a:solidFill>
                        </a:rPr>
                        <a:t>Non négociable, non modifiable</a:t>
                      </a:r>
                    </a:p>
                    <a:p>
                      <a:pPr marL="457200" lvl="1" indent="0">
                        <a:buClr>
                          <a:schemeClr val="bg2"/>
                        </a:buClr>
                        <a:buFont typeface="Wingdings" panose="05000000000000000000" pitchFamily="2" charset="2"/>
                        <a:buNone/>
                      </a:pPr>
                      <a:endParaRPr lang="fr-FR" sz="1400" dirty="0">
                        <a:solidFill>
                          <a:schemeClr val="tx2"/>
                        </a:solidFill>
                      </a:endParaRPr>
                    </a:p>
                    <a:p>
                      <a:pPr marL="285750" lvl="0" indent="-285750">
                        <a:buClr>
                          <a:schemeClr val="bg2"/>
                        </a:buClr>
                        <a:buFont typeface="Wingdings" panose="05000000000000000000" pitchFamily="2" charset="2"/>
                        <a:buChar char="§"/>
                      </a:pPr>
                      <a:r>
                        <a:rPr lang="fr-FR" sz="1400" dirty="0">
                          <a:solidFill>
                            <a:schemeClr val="tx2"/>
                          </a:solidFill>
                        </a:rPr>
                        <a:t>Rémunération de l’ensemble du coût de la conduite de la recherche – coûts et surcoûts – versée au centre investigateur </a:t>
                      </a:r>
                    </a:p>
                    <a:p>
                      <a:pPr marL="0" lvl="0" indent="0">
                        <a:buClr>
                          <a:schemeClr val="bg2"/>
                        </a:buClr>
                        <a:buFont typeface="Wingdings" panose="05000000000000000000" pitchFamily="2" charset="2"/>
                        <a:buNone/>
                      </a:pPr>
                      <a:endParaRPr lang="fr-FR" sz="1400" dirty="0">
                        <a:solidFill>
                          <a:schemeClr val="tx2"/>
                        </a:solidFill>
                      </a:endParaRPr>
                    </a:p>
                    <a:p>
                      <a:pPr marL="285750" lvl="0" indent="-285750">
                        <a:buClr>
                          <a:schemeClr val="bg2"/>
                        </a:buClr>
                        <a:buFont typeface="Wingdings" panose="05000000000000000000" pitchFamily="2" charset="2"/>
                        <a:buChar char="§"/>
                      </a:pPr>
                      <a:r>
                        <a:rPr lang="fr-FR" sz="1400" dirty="0">
                          <a:solidFill>
                            <a:schemeClr val="tx2"/>
                          </a:solidFill>
                        </a:rPr>
                        <a:t>Impossibilité de conclure une convention séparée avec l’investigateur </a:t>
                      </a:r>
                    </a:p>
                  </a:txBody>
                  <a:tcPr/>
                </a:tc>
                <a:tc>
                  <a:txBody>
                    <a:bodyPr/>
                    <a:lstStyle/>
                    <a:p>
                      <a:r>
                        <a:rPr lang="fr-FR" sz="1400" dirty="0">
                          <a:solidFill>
                            <a:schemeClr val="tx2"/>
                          </a:solidFill>
                        </a:rPr>
                        <a:t>La convention unique n’est </a:t>
                      </a:r>
                      <a:r>
                        <a:rPr lang="fr-FR" sz="1400" b="1" dirty="0">
                          <a:solidFill>
                            <a:schemeClr val="tx2"/>
                          </a:solidFill>
                        </a:rPr>
                        <a:t>pas</a:t>
                      </a:r>
                      <a:r>
                        <a:rPr lang="fr-FR" sz="1400" dirty="0">
                          <a:solidFill>
                            <a:schemeClr val="tx2"/>
                          </a:solidFill>
                        </a:rPr>
                        <a:t> applicable</a:t>
                      </a:r>
                    </a:p>
                    <a:p>
                      <a:endParaRPr lang="fr-FR" sz="1400" dirty="0">
                        <a:solidFill>
                          <a:schemeClr val="tx2"/>
                        </a:solidFill>
                      </a:endParaRPr>
                    </a:p>
                    <a:p>
                      <a:pPr marL="285750" indent="-285750">
                        <a:buClr>
                          <a:schemeClr val="bg2"/>
                        </a:buClr>
                        <a:buFont typeface="Wingdings" panose="05000000000000000000" pitchFamily="2" charset="2"/>
                        <a:buChar char="Ø"/>
                      </a:pPr>
                      <a:r>
                        <a:rPr lang="fr-FR" sz="1400" dirty="0">
                          <a:solidFill>
                            <a:schemeClr val="tx2"/>
                          </a:solidFill>
                          <a:latin typeface="+mj-lt"/>
                        </a:rPr>
                        <a:t>Contractualisation libre </a:t>
                      </a:r>
                    </a:p>
                    <a:p>
                      <a:endParaRPr lang="fr-FR" sz="1400" dirty="0">
                        <a:solidFill>
                          <a:schemeClr val="tx2"/>
                        </a:solidFill>
                      </a:endParaRPr>
                    </a:p>
                    <a:p>
                      <a:pPr marL="742950" lvl="1" indent="-285750">
                        <a:buClr>
                          <a:schemeClr val="bg2"/>
                        </a:buClr>
                        <a:buFont typeface="Wingdings" panose="05000000000000000000" pitchFamily="2" charset="2"/>
                        <a:buChar char="v"/>
                      </a:pPr>
                      <a:r>
                        <a:rPr lang="fr-FR" sz="1400" noProof="0" dirty="0">
                          <a:solidFill>
                            <a:schemeClr val="tx2"/>
                          </a:solidFill>
                        </a:rPr>
                        <a:t>S’agissant des intervenants : contrat de recherche avec l’investigateur et/ou un établissement de santé</a:t>
                      </a:r>
                    </a:p>
                    <a:p>
                      <a:pPr marL="457200" lvl="1" indent="0">
                        <a:buClr>
                          <a:schemeClr val="bg2"/>
                        </a:buClr>
                        <a:buFont typeface="Wingdings" panose="05000000000000000000" pitchFamily="2" charset="2"/>
                        <a:buNone/>
                      </a:pPr>
                      <a:endParaRPr lang="fr-FR" sz="1400" noProof="0" dirty="0">
                        <a:solidFill>
                          <a:schemeClr val="tx2"/>
                        </a:solidFill>
                      </a:endParaRPr>
                    </a:p>
                    <a:p>
                      <a:pPr marL="742950" lvl="1" indent="-285750">
                        <a:buClr>
                          <a:schemeClr val="bg2"/>
                        </a:buClr>
                        <a:buFont typeface="Wingdings" panose="05000000000000000000" pitchFamily="2" charset="2"/>
                        <a:buChar char="v"/>
                      </a:pPr>
                      <a:r>
                        <a:rPr lang="fr-FR" sz="1400" noProof="0" dirty="0">
                          <a:solidFill>
                            <a:schemeClr val="tx2"/>
                          </a:solidFill>
                        </a:rPr>
                        <a:t>S’agissant du formalisme : pas de modèle</a:t>
                      </a:r>
                    </a:p>
                  </a:txBody>
                  <a:tcPr/>
                </a:tc>
                <a:extLst>
                  <a:ext uri="{0D108BD9-81ED-4DB2-BD59-A6C34878D82A}">
                    <a16:rowId xmlns:a16="http://schemas.microsoft.com/office/drawing/2014/main" val="157943801"/>
                  </a:ext>
                </a:extLst>
              </a:tr>
            </a:tbl>
          </a:graphicData>
        </a:graphic>
      </p:graphicFrame>
      <p:sp>
        <p:nvSpPr>
          <p:cNvPr id="9" name="Text Placeholder 3">
            <a:extLst>
              <a:ext uri="{FF2B5EF4-FFF2-40B4-BE49-F238E27FC236}">
                <a16:creationId xmlns:a16="http://schemas.microsoft.com/office/drawing/2014/main" id="{F781AB41-B6E4-2FF6-B4B6-598818F3D635}"/>
              </a:ext>
            </a:extLst>
          </p:cNvPr>
          <p:cNvSpPr>
            <a:spLocks noGrp="1"/>
          </p:cNvSpPr>
          <p:nvPr>
            <p:ph type="body" sz="quarter" idx="14"/>
          </p:nvPr>
        </p:nvSpPr>
        <p:spPr>
          <a:xfrm>
            <a:off x="10471200" y="450000"/>
            <a:ext cx="1720800" cy="244800"/>
          </a:xfrm>
        </p:spPr>
        <p:txBody>
          <a:bodyPr/>
          <a:lstStyle/>
          <a:p>
            <a:r>
              <a:rPr lang="fr-FR" dirty="0"/>
              <a:t>GIRCI</a:t>
            </a:r>
            <a:endParaRPr lang="en-GB" dirty="0"/>
          </a:p>
        </p:txBody>
      </p:sp>
    </p:spTree>
    <p:extLst>
      <p:ext uri="{BB962C8B-B14F-4D97-AF65-F5344CB8AC3E}">
        <p14:creationId xmlns:p14="http://schemas.microsoft.com/office/powerpoint/2010/main" val="83862061"/>
      </p:ext>
    </p:extLst>
  </p:cSld>
  <p:clrMapOvr>
    <a:masterClrMapping/>
  </p:clrMapOvr>
</p:sld>
</file>

<file path=ppt/slides/slide14.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05976-2CEB-4DE4-A396-C8235D570FF9}"/>
              </a:ext>
            </a:extLst>
          </p:cNvPr>
          <p:cNvSpPr>
            <a:spLocks noGrp="1"/>
          </p:cNvSpPr>
          <p:nvPr>
            <p:ph type="title"/>
          </p:nvPr>
        </p:nvSpPr>
        <p:spPr>
          <a:xfrm>
            <a:off x="449263" y="531298"/>
            <a:ext cx="8747999" cy="394727"/>
          </a:xfrm>
        </p:spPr>
        <p:txBody>
          <a:bodyPr/>
          <a:lstStyle/>
          <a:p>
            <a:r>
              <a:rPr lang="fr-FR" sz="2800" dirty="0"/>
              <a:t>Sélection &amp; contractualisation</a:t>
            </a:r>
            <a:endParaRPr lang="en-GB" sz="2800" dirty="0"/>
          </a:p>
        </p:txBody>
      </p:sp>
      <p:sp>
        <p:nvSpPr>
          <p:cNvPr id="3" name="Content Placeholder 2">
            <a:extLst>
              <a:ext uri="{FF2B5EF4-FFF2-40B4-BE49-F238E27FC236}">
                <a16:creationId xmlns:a16="http://schemas.microsoft.com/office/drawing/2014/main" id="{FCC7B075-F5A3-BEB8-6A10-BA56EB440E49}"/>
              </a:ext>
            </a:extLst>
          </p:cNvPr>
          <p:cNvSpPr>
            <a:spLocks noGrp="1"/>
          </p:cNvSpPr>
          <p:nvPr>
            <p:ph idx="1"/>
          </p:nvPr>
        </p:nvSpPr>
        <p:spPr>
          <a:xfrm>
            <a:off x="449264" y="1765299"/>
            <a:ext cx="11291886" cy="4642701"/>
          </a:xfrm>
        </p:spPr>
        <p:txBody>
          <a:bodyPr/>
          <a:lstStyle/>
          <a:p>
            <a:pPr algn="ctr">
              <a:buClr>
                <a:schemeClr val="bg2"/>
              </a:buClr>
            </a:pPr>
            <a:r>
              <a:rPr lang="fr-FR" sz="1600" b="1" cap="small" dirty="0">
                <a:latin typeface="+mj-lt"/>
              </a:rPr>
              <a:t>Avec les prestataires </a:t>
            </a:r>
          </a:p>
          <a:p>
            <a:pPr algn="ctr">
              <a:buClr>
                <a:schemeClr val="bg2"/>
              </a:buClr>
            </a:pPr>
            <a:endParaRPr lang="fr-FR" sz="800" b="1" cap="small" dirty="0">
              <a:latin typeface="+mj-lt"/>
            </a:endParaRPr>
          </a:p>
          <a:p>
            <a:pPr>
              <a:buClr>
                <a:schemeClr val="bg2"/>
              </a:buClr>
            </a:pPr>
            <a:r>
              <a:rPr lang="fr-FR" sz="1600" b="1" cap="small" dirty="0">
                <a:solidFill>
                  <a:schemeClr val="accent1"/>
                </a:solidFill>
                <a:latin typeface="+mj-lt"/>
              </a:rPr>
              <a:t>Par ex :</a:t>
            </a:r>
          </a:p>
          <a:p>
            <a:pPr marL="644525" lvl="2" indent="-285750">
              <a:buFont typeface="Wingdings" panose="05000000000000000000" pitchFamily="2" charset="2"/>
              <a:buChar char="§"/>
            </a:pPr>
            <a:r>
              <a:rPr lang="fr-FR" sz="1800" b="1" dirty="0">
                <a:latin typeface="+mj-lt"/>
              </a:rPr>
              <a:t>Avec un CRO – pour la gestion de la recherche :</a:t>
            </a:r>
          </a:p>
          <a:p>
            <a:pPr marL="1003300" lvl="3" indent="-285750"/>
            <a:r>
              <a:rPr lang="fr-FR" sz="1800" dirty="0"/>
              <a:t>Réalisation des formalités légales / réglementaires </a:t>
            </a:r>
          </a:p>
          <a:p>
            <a:pPr marL="1003300" lvl="3" indent="-285750"/>
            <a:r>
              <a:rPr lang="fr-FR" sz="1800" dirty="0"/>
              <a:t>Contractualisation avec les centres investigateurs</a:t>
            </a:r>
          </a:p>
          <a:p>
            <a:pPr marL="1003300" lvl="3" indent="-285750"/>
            <a:r>
              <a:rPr lang="fr-FR" sz="1800" dirty="0"/>
              <a:t>Gestion quotidienne de la recherche au sein des centres </a:t>
            </a:r>
          </a:p>
          <a:p>
            <a:pPr lvl="3" indent="0">
              <a:buNone/>
            </a:pPr>
            <a:endParaRPr lang="fr-FR" sz="800" dirty="0"/>
          </a:p>
          <a:p>
            <a:pPr marL="644525" lvl="2" indent="-285750">
              <a:buFont typeface="Wingdings" panose="05000000000000000000" pitchFamily="2" charset="2"/>
              <a:buChar char="§"/>
            </a:pPr>
            <a:r>
              <a:rPr lang="fr-FR" sz="1800" b="1" dirty="0">
                <a:latin typeface="+mj-lt"/>
              </a:rPr>
              <a:t>Avec un prestataire qui réalise un acte particulier dans la recherche </a:t>
            </a:r>
          </a:p>
          <a:p>
            <a:pPr lvl="2" indent="0">
              <a:buNone/>
            </a:pPr>
            <a:endParaRPr lang="en-GB" sz="800" dirty="0"/>
          </a:p>
          <a:p>
            <a:r>
              <a:rPr lang="fr-FR" sz="2000" dirty="0"/>
              <a:t>= </a:t>
            </a:r>
            <a:r>
              <a:rPr lang="fr-FR" sz="1800" b="1" dirty="0"/>
              <a:t>Contrat de prestations de services </a:t>
            </a:r>
          </a:p>
          <a:p>
            <a:pPr lvl="4"/>
            <a:r>
              <a:rPr lang="fr-FR" sz="1800" dirty="0"/>
              <a:t>Être attentif aux clauses limitatives de responsabilité </a:t>
            </a:r>
          </a:p>
          <a:p>
            <a:pPr lvl="4"/>
            <a:r>
              <a:rPr lang="fr-FR" sz="1800" dirty="0"/>
              <a:t>Imposer le respect du protocole et la souscription d’une assurance appropriée </a:t>
            </a:r>
          </a:p>
          <a:p>
            <a:pPr lvl="4"/>
            <a:r>
              <a:rPr lang="fr-FR" sz="1800" dirty="0"/>
              <a:t>Annexe sous-traitant </a:t>
            </a:r>
            <a:r>
              <a:rPr lang="fr-FR" sz="1400" dirty="0"/>
              <a:t>(art. 28 RGPD)</a:t>
            </a:r>
          </a:p>
          <a:p>
            <a:pPr lvl="4"/>
            <a:endParaRPr lang="fr-FR" sz="1800" dirty="0"/>
          </a:p>
        </p:txBody>
      </p:sp>
      <p:sp>
        <p:nvSpPr>
          <p:cNvPr id="8" name="Text Placeholder 3">
            <a:extLst>
              <a:ext uri="{FF2B5EF4-FFF2-40B4-BE49-F238E27FC236}">
                <a16:creationId xmlns:a16="http://schemas.microsoft.com/office/drawing/2014/main" id="{5FB03401-E464-2425-8AA0-C180EA3D6FD0}"/>
              </a:ext>
            </a:extLst>
          </p:cNvPr>
          <p:cNvSpPr>
            <a:spLocks noGrp="1"/>
          </p:cNvSpPr>
          <p:nvPr>
            <p:ph type="body" sz="quarter" idx="14"/>
          </p:nvPr>
        </p:nvSpPr>
        <p:spPr>
          <a:xfrm>
            <a:off x="10471200" y="450000"/>
            <a:ext cx="1720800" cy="244800"/>
          </a:xfrm>
        </p:spPr>
        <p:txBody>
          <a:bodyPr/>
          <a:lstStyle/>
          <a:p>
            <a:r>
              <a:rPr lang="fr-FR" dirty="0"/>
              <a:t>GIRCI</a:t>
            </a:r>
            <a:endParaRPr lang="en-GB" dirty="0"/>
          </a:p>
        </p:txBody>
      </p:sp>
    </p:spTree>
    <p:extLst>
      <p:ext uri="{BB962C8B-B14F-4D97-AF65-F5344CB8AC3E}">
        <p14:creationId xmlns:p14="http://schemas.microsoft.com/office/powerpoint/2010/main" val="89082195"/>
      </p:ext>
    </p:extLst>
  </p:cSld>
  <p:clrMapOvr>
    <a:masterClrMapping/>
  </p:clrMapOvr>
</p:sld>
</file>

<file path=ppt/slides/slide15.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05976-2CEB-4DE4-A396-C8235D570FF9}"/>
              </a:ext>
            </a:extLst>
          </p:cNvPr>
          <p:cNvSpPr>
            <a:spLocks noGrp="1"/>
          </p:cNvSpPr>
          <p:nvPr>
            <p:ph type="title"/>
          </p:nvPr>
        </p:nvSpPr>
        <p:spPr>
          <a:xfrm>
            <a:off x="449263" y="531298"/>
            <a:ext cx="8747999" cy="394727"/>
          </a:xfrm>
        </p:spPr>
        <p:txBody>
          <a:bodyPr/>
          <a:lstStyle/>
          <a:p>
            <a:r>
              <a:rPr lang="fr-FR" sz="2800" dirty="0"/>
              <a:t>Sélection &amp; contractualisation</a:t>
            </a:r>
            <a:endParaRPr lang="en-GB" sz="2800" dirty="0"/>
          </a:p>
        </p:txBody>
      </p:sp>
      <p:sp>
        <p:nvSpPr>
          <p:cNvPr id="3" name="Content Placeholder 2">
            <a:extLst>
              <a:ext uri="{FF2B5EF4-FFF2-40B4-BE49-F238E27FC236}">
                <a16:creationId xmlns:a16="http://schemas.microsoft.com/office/drawing/2014/main" id="{FCC7B075-F5A3-BEB8-6A10-BA56EB440E49}"/>
              </a:ext>
            </a:extLst>
          </p:cNvPr>
          <p:cNvSpPr>
            <a:spLocks noGrp="1"/>
          </p:cNvSpPr>
          <p:nvPr>
            <p:ph idx="1"/>
          </p:nvPr>
        </p:nvSpPr>
        <p:spPr>
          <a:xfrm>
            <a:off x="449264" y="1765299"/>
            <a:ext cx="11291886" cy="4642701"/>
          </a:xfrm>
        </p:spPr>
        <p:txBody>
          <a:bodyPr/>
          <a:lstStyle/>
          <a:p>
            <a:pPr algn="ctr">
              <a:buClr>
                <a:schemeClr val="bg2"/>
              </a:buClr>
            </a:pPr>
            <a:r>
              <a:rPr lang="fr-FR" sz="1600" b="1" cap="small" dirty="0">
                <a:latin typeface="+mj-lt"/>
              </a:rPr>
              <a:t>Avec un tiers financeur</a:t>
            </a:r>
          </a:p>
          <a:p>
            <a:pPr algn="ctr">
              <a:buClr>
                <a:schemeClr val="bg2"/>
              </a:buClr>
            </a:pPr>
            <a:endParaRPr lang="fr-FR" sz="800" b="1" cap="small" dirty="0">
              <a:latin typeface="+mj-lt"/>
            </a:endParaRPr>
          </a:p>
          <a:p>
            <a:pPr>
              <a:buClr>
                <a:schemeClr val="bg2"/>
              </a:buClr>
            </a:pPr>
            <a:endParaRPr lang="fr-FR" sz="1800" dirty="0"/>
          </a:p>
          <a:p>
            <a:pPr marL="285750" indent="-285750">
              <a:buClr>
                <a:schemeClr val="bg2"/>
              </a:buClr>
              <a:buFont typeface="Wingdings" panose="05000000000000000000" pitchFamily="2" charset="2"/>
              <a:buChar char="Ø"/>
            </a:pPr>
            <a:r>
              <a:rPr lang="fr-FR" sz="1800" dirty="0"/>
              <a:t>Le tiers n’est pas promoteur de la recherche – mais apporte son </a:t>
            </a:r>
            <a:r>
              <a:rPr lang="fr-FR" sz="1800" dirty="0">
                <a:latin typeface="+mj-lt"/>
              </a:rPr>
              <a:t>soutien à la recherche </a:t>
            </a:r>
            <a:r>
              <a:rPr lang="fr-FR" sz="1800" dirty="0"/>
              <a:t>: </a:t>
            </a:r>
          </a:p>
          <a:p>
            <a:pPr marL="644525" lvl="2" indent="-285750">
              <a:buFont typeface="Wingdings" panose="05000000000000000000" pitchFamily="2" charset="2"/>
              <a:buChar char="§"/>
            </a:pPr>
            <a:r>
              <a:rPr lang="fr-FR" sz="1800" dirty="0"/>
              <a:t>Soutien financier</a:t>
            </a:r>
          </a:p>
          <a:p>
            <a:pPr marL="644525" lvl="2" indent="-285750">
              <a:buFont typeface="Wingdings" panose="05000000000000000000" pitchFamily="2" charset="2"/>
              <a:buChar char="§"/>
            </a:pPr>
            <a:r>
              <a:rPr lang="fr-FR" sz="1800" dirty="0"/>
              <a:t>Fourniture de produits (gratuite ou selon des prix préférentiels)</a:t>
            </a:r>
          </a:p>
          <a:p>
            <a:pPr lvl="2" indent="0">
              <a:buNone/>
            </a:pPr>
            <a:endParaRPr lang="fr-FR" sz="1800" dirty="0"/>
          </a:p>
          <a:p>
            <a:pPr marL="285750" lvl="1" indent="-285750">
              <a:buClr>
                <a:schemeClr val="bg2"/>
              </a:buClr>
              <a:buFont typeface="Wingdings" panose="05000000000000000000" pitchFamily="2" charset="2"/>
              <a:buChar char="Ø"/>
            </a:pPr>
            <a:r>
              <a:rPr lang="fr-FR" sz="1800" dirty="0"/>
              <a:t>Conclusion d’un contrat de soutien recherche entre le promoteur et le tiers financeur</a:t>
            </a:r>
          </a:p>
          <a:p>
            <a:pPr marL="644525" lvl="2" indent="-285750">
              <a:buFont typeface="Wingdings" panose="05000000000000000000" pitchFamily="2" charset="2"/>
              <a:buChar char="§"/>
            </a:pPr>
            <a:r>
              <a:rPr lang="fr-FR" sz="1800" dirty="0"/>
              <a:t>Définir les </a:t>
            </a:r>
            <a:r>
              <a:rPr lang="fr-FR" sz="1800" dirty="0">
                <a:latin typeface="+mj-lt"/>
              </a:rPr>
              <a:t>échéances de versement </a:t>
            </a:r>
            <a:r>
              <a:rPr lang="fr-FR" sz="1800" dirty="0"/>
              <a:t>du soutien (signature du contrat / remise de rapports intermédiaires / remise du rapport final)</a:t>
            </a:r>
          </a:p>
          <a:p>
            <a:pPr marL="644525" lvl="2" indent="-285750">
              <a:buFont typeface="Wingdings" panose="05000000000000000000" pitchFamily="2" charset="2"/>
              <a:buChar char="§"/>
            </a:pPr>
            <a:r>
              <a:rPr lang="fr-FR" sz="1800" dirty="0"/>
              <a:t>Définir les </a:t>
            </a:r>
            <a:r>
              <a:rPr lang="fr-FR" sz="1800" dirty="0">
                <a:latin typeface="+mj-lt"/>
              </a:rPr>
              <a:t>contreparties</a:t>
            </a:r>
            <a:r>
              <a:rPr lang="fr-FR" sz="1800" dirty="0"/>
              <a:t> au soutien : traditionnellement, licence d’utilisation des résultats de la recherche selon des modalités à définir</a:t>
            </a:r>
          </a:p>
          <a:p>
            <a:pPr marL="644525" lvl="2" indent="-285750">
              <a:buFont typeface="Wingdings" panose="05000000000000000000" pitchFamily="2" charset="2"/>
              <a:buChar char="§"/>
            </a:pPr>
            <a:r>
              <a:rPr lang="fr-FR" sz="1800" dirty="0"/>
              <a:t>Communication de données agrégées et anonymisées uniquement</a:t>
            </a:r>
          </a:p>
          <a:p>
            <a:pPr marL="644525" lvl="2" indent="-285750">
              <a:buFont typeface="Wingdings" panose="05000000000000000000" pitchFamily="2" charset="2"/>
              <a:buChar char="§"/>
            </a:pPr>
            <a:r>
              <a:rPr lang="fr-FR" sz="1800" dirty="0"/>
              <a:t>Le cas échéant, encadrement des formalités applicables en cas de paiement de PDS</a:t>
            </a:r>
          </a:p>
          <a:p>
            <a:pPr>
              <a:buClr>
                <a:schemeClr val="bg2"/>
              </a:buClr>
            </a:pPr>
            <a:endParaRPr lang="fr-FR" sz="1400" dirty="0"/>
          </a:p>
        </p:txBody>
      </p:sp>
      <p:sp>
        <p:nvSpPr>
          <p:cNvPr id="4" name="Text Placeholder 3">
            <a:extLst>
              <a:ext uri="{FF2B5EF4-FFF2-40B4-BE49-F238E27FC236}">
                <a16:creationId xmlns:a16="http://schemas.microsoft.com/office/drawing/2014/main" id="{4C57C8DA-6C51-08D3-B777-A9BB952CFC09}"/>
              </a:ext>
            </a:extLst>
          </p:cNvPr>
          <p:cNvSpPr>
            <a:spLocks noGrp="1"/>
          </p:cNvSpPr>
          <p:nvPr>
            <p:ph type="body" sz="quarter" idx="14"/>
          </p:nvPr>
        </p:nvSpPr>
        <p:spPr/>
        <p:txBody>
          <a:bodyPr/>
          <a:lstStyle/>
          <a:p>
            <a:r>
              <a:rPr lang="fr-FR" dirty="0"/>
              <a:t>GIRCI</a:t>
            </a:r>
            <a:endParaRPr lang="en-GB" dirty="0"/>
          </a:p>
        </p:txBody>
      </p:sp>
    </p:spTree>
    <p:extLst>
      <p:ext uri="{BB962C8B-B14F-4D97-AF65-F5344CB8AC3E}">
        <p14:creationId xmlns:p14="http://schemas.microsoft.com/office/powerpoint/2010/main" val="1265763905"/>
      </p:ext>
    </p:extLst>
  </p:cSld>
  <p:clrMapOvr>
    <a:masterClrMapping/>
  </p:clrMapOvr>
</p:sld>
</file>

<file path=ppt/slides/slide16.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E7FA0-8812-5B1C-EF2D-BBF9D7E7D361}"/>
              </a:ext>
            </a:extLst>
          </p:cNvPr>
          <p:cNvSpPr>
            <a:spLocks noGrp="1"/>
          </p:cNvSpPr>
          <p:nvPr>
            <p:ph type="ctrTitle"/>
          </p:nvPr>
        </p:nvSpPr>
        <p:spPr/>
        <p:txBody>
          <a:bodyPr/>
          <a:lstStyle/>
          <a:p>
            <a:r>
              <a:rPr lang="fr-FR" dirty="0"/>
              <a:t>Au cours de la recherche</a:t>
            </a:r>
            <a:endParaRPr lang="en-GB" dirty="0"/>
          </a:p>
        </p:txBody>
      </p:sp>
    </p:spTree>
    <p:extLst>
      <p:ext uri="{BB962C8B-B14F-4D97-AF65-F5344CB8AC3E}">
        <p14:creationId xmlns:p14="http://schemas.microsoft.com/office/powerpoint/2010/main" val="1773442344"/>
      </p:ext>
    </p:extLst>
  </p:cSld>
  <p:clrMapOvr>
    <a:masterClrMapping/>
  </p:clrMapOvr>
</p:sld>
</file>

<file path=ppt/slides/slide17.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DF5E86-69EA-A629-300A-40370B448F6E}"/>
              </a:ext>
            </a:extLst>
          </p:cNvPr>
          <p:cNvSpPr>
            <a:spLocks noGrp="1"/>
          </p:cNvSpPr>
          <p:nvPr>
            <p:ph type="title"/>
          </p:nvPr>
        </p:nvSpPr>
        <p:spPr/>
        <p:txBody>
          <a:bodyPr/>
          <a:lstStyle/>
          <a:p>
            <a:r>
              <a:rPr lang="fr-FR" sz="2800" dirty="0"/>
              <a:t>Responsabilité du promoteur</a:t>
            </a:r>
            <a:endParaRPr lang="en-GB" sz="2800" dirty="0"/>
          </a:p>
        </p:txBody>
      </p:sp>
      <p:sp>
        <p:nvSpPr>
          <p:cNvPr id="3" name="Content Placeholder 2">
            <a:extLst>
              <a:ext uri="{FF2B5EF4-FFF2-40B4-BE49-F238E27FC236}">
                <a16:creationId xmlns:a16="http://schemas.microsoft.com/office/drawing/2014/main" id="{A427A790-29AB-B51A-7AFD-98D6932FD537}"/>
              </a:ext>
            </a:extLst>
          </p:cNvPr>
          <p:cNvSpPr>
            <a:spLocks noGrp="1"/>
          </p:cNvSpPr>
          <p:nvPr>
            <p:ph idx="1"/>
          </p:nvPr>
        </p:nvSpPr>
        <p:spPr>
          <a:xfrm>
            <a:off x="449264" y="1272431"/>
            <a:ext cx="11291886" cy="5131969"/>
          </a:xfrm>
        </p:spPr>
        <p:txBody>
          <a:bodyPr/>
          <a:lstStyle/>
          <a:p>
            <a:pPr marL="342900" marR="0" lvl="0" indent="-342900" algn="l" defTabSz="914400" rtl="0" eaLnBrk="1" fontAlgn="auto" latinLnBrk="0" hangingPunct="1">
              <a:lnSpc>
                <a:spcPct val="120000"/>
              </a:lnSpc>
              <a:spcBef>
                <a:spcPts val="0"/>
              </a:spcBef>
              <a:spcAft>
                <a:spcPts val="0"/>
              </a:spcAft>
              <a:buClr>
                <a:srgbClr val="FC515B"/>
              </a:buClr>
              <a:buSzTx/>
              <a:buFont typeface="+mj-lt"/>
              <a:buAutoNum type="arabicPeriod"/>
              <a:tabLst/>
              <a:defRPr/>
            </a:pPr>
            <a:r>
              <a:rPr kumimoji="0" lang="fr-FR" sz="1800" b="0" i="0" u="none" strike="noStrike" kern="1200" cap="none" spc="0" normalizeH="0" baseline="0" noProof="0" dirty="0">
                <a:ln>
                  <a:noFill/>
                </a:ln>
                <a:solidFill>
                  <a:schemeClr val="bg2"/>
                </a:solidFill>
                <a:effectLst/>
                <a:uLnTx/>
                <a:uFillTx/>
                <a:latin typeface="+mj-lt"/>
                <a:ea typeface="+mn-ea"/>
                <a:cs typeface="+mn-cs"/>
              </a:rPr>
              <a:t>Information des autorités de la </a:t>
            </a:r>
            <a:r>
              <a:rPr kumimoji="0" lang="fr-FR" sz="1800" b="0" i="0" u="none" strike="noStrike" kern="1200" cap="none" spc="0" normalizeH="0" baseline="0" noProof="0" dirty="0">
                <a:ln>
                  <a:noFill/>
                </a:ln>
                <a:solidFill>
                  <a:srgbClr val="FC515B"/>
                </a:solidFill>
                <a:effectLst/>
                <a:uLnTx/>
                <a:uFillTx/>
                <a:latin typeface="Real Text Medium"/>
                <a:ea typeface="+mn-ea"/>
                <a:cs typeface="+mn-cs"/>
              </a:rPr>
              <a:t>date effective du commencement </a:t>
            </a:r>
            <a:r>
              <a:rPr kumimoji="0" lang="fr-FR" sz="1800" b="0" i="0" u="none" strike="noStrike" kern="1200" cap="none" spc="0" normalizeH="0" baseline="0" noProof="0" dirty="0">
                <a:ln>
                  <a:noFill/>
                </a:ln>
                <a:solidFill>
                  <a:srgbClr val="303030"/>
                </a:solidFill>
                <a:effectLst/>
                <a:uLnTx/>
                <a:uFillTx/>
                <a:latin typeface="Real Text Light"/>
                <a:ea typeface="+mn-ea"/>
                <a:cs typeface="+mn-cs"/>
              </a:rPr>
              <a:t>de la recherche </a:t>
            </a:r>
          </a:p>
          <a:p>
            <a:pPr marL="717550" marR="0" lvl="3" indent="-358775" algn="l" defTabSz="717550" rtl="0" eaLnBrk="1" fontAlgn="auto" latinLnBrk="0" hangingPunct="1">
              <a:lnSpc>
                <a:spcPct val="120000"/>
              </a:lnSpc>
              <a:spcBef>
                <a:spcPts val="0"/>
              </a:spcBef>
              <a:spcAft>
                <a:spcPts val="0"/>
              </a:spcAft>
              <a:buClr>
                <a:srgbClr val="FC515B"/>
              </a:buClr>
              <a:buSzPct val="100000"/>
              <a:buFont typeface="Wingdings" panose="05000000000000000000" pitchFamily="2" charset="2"/>
              <a:buChar char="§"/>
              <a:tabLst/>
              <a:defRPr/>
            </a:pPr>
            <a:r>
              <a:rPr kumimoji="0" lang="fr-FR" sz="1800" b="0" i="0" u="none" strike="noStrike" kern="1200" cap="none" spc="0" normalizeH="0" baseline="0" noProof="0" dirty="0">
                <a:ln>
                  <a:noFill/>
                </a:ln>
                <a:solidFill>
                  <a:srgbClr val="303030"/>
                </a:solidFill>
                <a:effectLst/>
                <a:uLnTx/>
                <a:uFillTx/>
                <a:latin typeface="Real Text Light"/>
                <a:ea typeface="+mn-ea"/>
                <a:cs typeface="+mn-cs"/>
              </a:rPr>
              <a:t>« sans délai » pour les RIPH – information de l’ANSM et du CPP</a:t>
            </a:r>
          </a:p>
          <a:p>
            <a:pPr marL="717550" marR="0" lvl="3" indent="-358775" algn="l" defTabSz="717550" rtl="0" eaLnBrk="1" fontAlgn="auto" latinLnBrk="0" hangingPunct="1">
              <a:lnSpc>
                <a:spcPct val="120000"/>
              </a:lnSpc>
              <a:spcBef>
                <a:spcPts val="0"/>
              </a:spcBef>
              <a:spcAft>
                <a:spcPts val="0"/>
              </a:spcAft>
              <a:buClr>
                <a:srgbClr val="FC515B"/>
              </a:buClr>
              <a:buSzPct val="100000"/>
              <a:buFont typeface="Wingdings" panose="05000000000000000000" pitchFamily="2" charset="2"/>
              <a:buChar char="§"/>
              <a:tabLst/>
              <a:defRPr/>
            </a:pPr>
            <a:r>
              <a:rPr kumimoji="0" lang="fr-FR" sz="1800" b="0" i="0" u="none" strike="noStrike" kern="1200" cap="none" spc="0" normalizeH="0" baseline="0" noProof="0" dirty="0">
                <a:ln>
                  <a:noFill/>
                </a:ln>
                <a:solidFill>
                  <a:srgbClr val="303030"/>
                </a:solidFill>
                <a:effectLst/>
                <a:uLnTx/>
                <a:uFillTx/>
                <a:latin typeface="Real Text Light"/>
                <a:ea typeface="+mn-ea"/>
                <a:cs typeface="+mn-cs"/>
              </a:rPr>
              <a:t>Dans un délai de 15 jours – pour les essais cliniques </a:t>
            </a:r>
          </a:p>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endParaRPr kumimoji="0" lang="fr-FR" sz="800" b="0" i="0" u="none" strike="noStrike" kern="1200" cap="none" spc="0" normalizeH="0" baseline="0" noProof="0" dirty="0">
              <a:ln>
                <a:noFill/>
              </a:ln>
              <a:solidFill>
                <a:srgbClr val="303030"/>
              </a:solidFill>
              <a:effectLst/>
              <a:uLnTx/>
              <a:uFillTx/>
              <a:latin typeface="Real Text Light"/>
              <a:ea typeface="+mn-ea"/>
              <a:cs typeface="+mn-cs"/>
            </a:endParaRPr>
          </a:p>
          <a:p>
            <a:pPr marL="342900" marR="0" lvl="0" indent="-342900" algn="l" defTabSz="914400" rtl="0" eaLnBrk="1" fontAlgn="auto" latinLnBrk="0" hangingPunct="1">
              <a:lnSpc>
                <a:spcPct val="120000"/>
              </a:lnSpc>
              <a:spcBef>
                <a:spcPts val="0"/>
              </a:spcBef>
              <a:spcAft>
                <a:spcPts val="0"/>
              </a:spcAft>
              <a:buClr>
                <a:srgbClr val="FC515B"/>
              </a:buClr>
              <a:buSzTx/>
              <a:buFont typeface="+mj-lt"/>
              <a:buAutoNum type="arabicPeriod" startAt="2"/>
              <a:tabLst/>
              <a:defRPr/>
            </a:pPr>
            <a:r>
              <a:rPr kumimoji="0" lang="fr-FR" sz="1800" b="0" i="0" u="none" strike="noStrike" kern="1200" cap="none" spc="0" normalizeH="0" baseline="0" noProof="0" dirty="0">
                <a:ln>
                  <a:noFill/>
                </a:ln>
                <a:solidFill>
                  <a:srgbClr val="FC515B"/>
                </a:solidFill>
                <a:effectLst/>
                <a:uLnTx/>
                <a:uFillTx/>
                <a:latin typeface="Real Text Medium"/>
                <a:ea typeface="+mn-ea"/>
                <a:cs typeface="+mn-cs"/>
              </a:rPr>
              <a:t>Fourniture gratuite du produit</a:t>
            </a:r>
            <a:r>
              <a:rPr kumimoji="0" lang="fr-FR" sz="1800" b="0" i="0" u="none" strike="noStrike" kern="1200" cap="none" spc="0" normalizeH="0" baseline="0" noProof="0" dirty="0">
                <a:ln>
                  <a:noFill/>
                </a:ln>
                <a:solidFill>
                  <a:srgbClr val="303030"/>
                </a:solidFill>
                <a:effectLst/>
                <a:uLnTx/>
                <a:uFillTx/>
                <a:latin typeface="Real Text Light"/>
                <a:ea typeface="+mn-ea"/>
                <a:cs typeface="+mn-cs"/>
              </a:rPr>
              <a:t>, objet de la recherche – applicable : </a:t>
            </a:r>
          </a:p>
          <a:p>
            <a:pPr marL="717550" marR="0" lvl="3" indent="-358775" algn="l" defTabSz="717550" rtl="0" eaLnBrk="1" fontAlgn="auto" latinLnBrk="0" hangingPunct="1">
              <a:lnSpc>
                <a:spcPct val="120000"/>
              </a:lnSpc>
              <a:spcBef>
                <a:spcPts val="0"/>
              </a:spcBef>
              <a:spcAft>
                <a:spcPts val="0"/>
              </a:spcAft>
              <a:buClr>
                <a:srgbClr val="FC515B"/>
              </a:buClr>
              <a:buSzPct val="100000"/>
              <a:buFont typeface="Wingdings" panose="05000000000000000000" pitchFamily="2" charset="2"/>
              <a:buChar char="§"/>
              <a:tabLst/>
              <a:defRPr/>
            </a:pPr>
            <a:r>
              <a:rPr kumimoji="0" lang="fr-FR" sz="1800" b="0" i="0" u="none" strike="noStrike" kern="1200" cap="none" spc="0" normalizeH="0" baseline="0" dirty="0">
                <a:ln>
                  <a:noFill/>
                </a:ln>
                <a:solidFill>
                  <a:srgbClr val="303030"/>
                </a:solidFill>
                <a:effectLst/>
                <a:uLnTx/>
                <a:uFillTx/>
                <a:latin typeface="Real Text Light"/>
                <a:ea typeface="+mn-ea"/>
                <a:cs typeface="+mn-cs"/>
              </a:rPr>
              <a:t>Essai clinique</a:t>
            </a:r>
          </a:p>
          <a:p>
            <a:pPr marL="717550" marR="0" lvl="3" indent="-358775" algn="l" defTabSz="717550" rtl="0" eaLnBrk="1" fontAlgn="auto" latinLnBrk="0" hangingPunct="1">
              <a:lnSpc>
                <a:spcPct val="120000"/>
              </a:lnSpc>
              <a:spcBef>
                <a:spcPts val="0"/>
              </a:spcBef>
              <a:spcAft>
                <a:spcPts val="0"/>
              </a:spcAft>
              <a:buClr>
                <a:srgbClr val="FC515B"/>
              </a:buClr>
              <a:buSzPct val="100000"/>
              <a:buFont typeface="Wingdings" panose="05000000000000000000" pitchFamily="2" charset="2"/>
              <a:buChar char="§"/>
              <a:tabLst/>
              <a:defRPr/>
            </a:pPr>
            <a:r>
              <a:rPr kumimoji="0" lang="fr-FR" sz="1800" b="0" i="0" u="none" strike="noStrike" kern="1200" cap="none" spc="0" normalizeH="0" baseline="0" dirty="0">
                <a:ln>
                  <a:noFill/>
                </a:ln>
                <a:solidFill>
                  <a:srgbClr val="303030"/>
                </a:solidFill>
                <a:effectLst/>
                <a:uLnTx/>
                <a:uFillTx/>
                <a:latin typeface="Real Text Light"/>
                <a:ea typeface="+mn-ea"/>
                <a:cs typeface="+mn-cs"/>
              </a:rPr>
              <a:t>Investigation Clinique</a:t>
            </a:r>
          </a:p>
          <a:p>
            <a:pPr marL="717550" marR="0" lvl="3" indent="-358775" algn="l" defTabSz="717550" rtl="0" eaLnBrk="1" fontAlgn="auto" latinLnBrk="0" hangingPunct="1">
              <a:lnSpc>
                <a:spcPct val="120000"/>
              </a:lnSpc>
              <a:spcBef>
                <a:spcPts val="0"/>
              </a:spcBef>
              <a:spcAft>
                <a:spcPts val="0"/>
              </a:spcAft>
              <a:buClr>
                <a:srgbClr val="FC515B"/>
              </a:buClr>
              <a:buSzPct val="100000"/>
              <a:buFont typeface="Wingdings" panose="05000000000000000000" pitchFamily="2" charset="2"/>
              <a:buChar char="§"/>
              <a:tabLst/>
              <a:defRPr/>
            </a:pPr>
            <a:r>
              <a:rPr kumimoji="0" lang="fr-FR" sz="1800" b="0" i="0" u="none" strike="noStrike" kern="1200" cap="none" spc="0" normalizeH="0" baseline="0" dirty="0">
                <a:ln>
                  <a:noFill/>
                </a:ln>
                <a:solidFill>
                  <a:srgbClr val="303030"/>
                </a:solidFill>
                <a:effectLst/>
                <a:uLnTx/>
                <a:uFillTx/>
                <a:latin typeface="Real Text Light"/>
                <a:ea typeface="+mn-ea"/>
                <a:cs typeface="+mn-cs"/>
              </a:rPr>
              <a:t>Etude des performances</a:t>
            </a:r>
          </a:p>
          <a:p>
            <a:pPr marL="717550" marR="0" lvl="3" indent="-358775" algn="l" defTabSz="717550" rtl="0" eaLnBrk="1" fontAlgn="auto" latinLnBrk="0" hangingPunct="1">
              <a:lnSpc>
                <a:spcPct val="120000"/>
              </a:lnSpc>
              <a:spcBef>
                <a:spcPts val="0"/>
              </a:spcBef>
              <a:spcAft>
                <a:spcPts val="0"/>
              </a:spcAft>
              <a:buClr>
                <a:srgbClr val="FC515B"/>
              </a:buClr>
              <a:buSzPct val="100000"/>
              <a:buFont typeface="Wingdings" panose="05000000000000000000" pitchFamily="2" charset="2"/>
              <a:buChar char="§"/>
              <a:tabLst/>
              <a:defRPr/>
            </a:pPr>
            <a:r>
              <a:rPr kumimoji="0" lang="fr-FR" sz="1800" b="0" i="0" u="none" strike="noStrike" kern="1200" cap="none" spc="0" normalizeH="0" baseline="0" dirty="0">
                <a:ln>
                  <a:noFill/>
                </a:ln>
                <a:solidFill>
                  <a:srgbClr val="303030"/>
                </a:solidFill>
                <a:effectLst/>
                <a:uLnTx/>
                <a:uFillTx/>
                <a:latin typeface="Real Text Light"/>
                <a:ea typeface="+mn-ea"/>
                <a:cs typeface="+mn-cs"/>
              </a:rPr>
              <a:t>RIPH 1 uniquement</a:t>
            </a:r>
          </a:p>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endParaRPr kumimoji="0" lang="fr-FR" sz="800" b="0" i="0" u="none" strike="noStrike" kern="1200" cap="none" spc="0" normalizeH="0" baseline="0" dirty="0">
              <a:ln>
                <a:noFill/>
              </a:ln>
              <a:solidFill>
                <a:srgbClr val="303030"/>
              </a:solidFill>
              <a:effectLst/>
              <a:uLnTx/>
              <a:uFillTx/>
              <a:latin typeface="Real Text Light"/>
              <a:ea typeface="+mn-ea"/>
              <a:cs typeface="+mn-cs"/>
            </a:endParaRPr>
          </a:p>
          <a:p>
            <a:pPr marL="342900" marR="0" lvl="0" indent="-342900" algn="l" defTabSz="914400" rtl="0" eaLnBrk="1" fontAlgn="auto" latinLnBrk="0" hangingPunct="1">
              <a:lnSpc>
                <a:spcPct val="120000"/>
              </a:lnSpc>
              <a:spcBef>
                <a:spcPts val="0"/>
              </a:spcBef>
              <a:spcAft>
                <a:spcPts val="0"/>
              </a:spcAft>
              <a:buClr>
                <a:srgbClr val="FC515B"/>
              </a:buClr>
              <a:buSzTx/>
              <a:buFont typeface="+mj-lt"/>
              <a:buAutoNum type="arabicPeriod" startAt="3"/>
              <a:tabLst/>
              <a:defRPr/>
            </a:pPr>
            <a:r>
              <a:rPr kumimoji="0" lang="fr-FR" sz="1800" b="0" i="0" u="none" strike="noStrike" kern="1200" cap="none" spc="0" normalizeH="0" baseline="0" dirty="0">
                <a:ln>
                  <a:noFill/>
                </a:ln>
                <a:solidFill>
                  <a:srgbClr val="FC515B"/>
                </a:solidFill>
                <a:effectLst/>
                <a:uLnTx/>
                <a:uFillTx/>
                <a:latin typeface="Real Text Medium"/>
                <a:ea typeface="+mn-ea"/>
                <a:cs typeface="+mn-cs"/>
              </a:rPr>
              <a:t>Fourniture des documents relatifs à la recherche </a:t>
            </a:r>
          </a:p>
          <a:p>
            <a:pPr marL="644525" marR="0" lvl="2" indent="-285750" algn="l" defTabSz="914400" rtl="0" eaLnBrk="1" fontAlgn="auto" latinLnBrk="0" hangingPunct="1">
              <a:lnSpc>
                <a:spcPct val="120000"/>
              </a:lnSpc>
              <a:spcBef>
                <a:spcPts val="0"/>
              </a:spcBef>
              <a:spcAft>
                <a:spcPts val="0"/>
              </a:spcAft>
              <a:buClr>
                <a:srgbClr val="FC515B"/>
              </a:buClr>
              <a:buSzPct val="100000"/>
              <a:buFont typeface="Wingdings" panose="05000000000000000000" pitchFamily="2" charset="2"/>
              <a:buChar char="§"/>
              <a:tabLst/>
              <a:defRPr/>
            </a:pPr>
            <a:r>
              <a:rPr kumimoji="0" lang="fr-FR" sz="1800" b="0" i="0" u="none" strike="noStrike" kern="1200" cap="none" spc="0" normalizeH="0" baseline="0" dirty="0">
                <a:ln>
                  <a:noFill/>
                </a:ln>
                <a:solidFill>
                  <a:srgbClr val="303030"/>
                </a:solidFill>
                <a:effectLst/>
                <a:uLnTx/>
                <a:uFillTx/>
                <a:latin typeface="Real Text Light"/>
                <a:ea typeface="+mn-ea"/>
                <a:cs typeface="+mn-cs"/>
              </a:rPr>
              <a:t>Protocole</a:t>
            </a:r>
          </a:p>
          <a:p>
            <a:pPr marL="644525" marR="0" lvl="2" indent="-285750" algn="l" defTabSz="914400" rtl="0" eaLnBrk="1" fontAlgn="auto" latinLnBrk="0" hangingPunct="1">
              <a:lnSpc>
                <a:spcPct val="120000"/>
              </a:lnSpc>
              <a:spcBef>
                <a:spcPts val="0"/>
              </a:spcBef>
              <a:spcAft>
                <a:spcPts val="0"/>
              </a:spcAft>
              <a:buClr>
                <a:srgbClr val="FC515B"/>
              </a:buClr>
              <a:buSzPct val="100000"/>
              <a:buFont typeface="Wingdings" panose="05000000000000000000" pitchFamily="2" charset="2"/>
              <a:buChar char="§"/>
              <a:tabLst/>
              <a:defRPr/>
            </a:pPr>
            <a:r>
              <a:rPr kumimoji="0" lang="fr-FR" sz="1800" b="0" i="0" u="none" strike="noStrike" kern="1200" cap="none" spc="0" normalizeH="0" baseline="0" dirty="0">
                <a:ln>
                  <a:noFill/>
                </a:ln>
                <a:solidFill>
                  <a:srgbClr val="303030"/>
                </a:solidFill>
                <a:effectLst/>
                <a:uLnTx/>
                <a:uFillTx/>
                <a:latin typeface="Real Text Light"/>
                <a:ea typeface="+mn-ea"/>
                <a:cs typeface="+mn-cs"/>
              </a:rPr>
              <a:t>Brochure investigateur </a:t>
            </a:r>
          </a:p>
          <a:p>
            <a:pPr marL="644525" marR="0" lvl="2" indent="-285750" algn="l" defTabSz="914400" rtl="0" eaLnBrk="1" fontAlgn="auto" latinLnBrk="0" hangingPunct="1">
              <a:lnSpc>
                <a:spcPct val="120000"/>
              </a:lnSpc>
              <a:spcBef>
                <a:spcPts val="0"/>
              </a:spcBef>
              <a:spcAft>
                <a:spcPts val="0"/>
              </a:spcAft>
              <a:buClr>
                <a:srgbClr val="FC515B"/>
              </a:buClr>
              <a:buSzPct val="100000"/>
              <a:buFont typeface="Wingdings" panose="05000000000000000000" pitchFamily="2" charset="2"/>
              <a:buChar char="§"/>
              <a:tabLst/>
              <a:defRPr/>
            </a:pPr>
            <a:r>
              <a:rPr kumimoji="0" lang="fr-FR" sz="1800" b="0" i="0" u="none" strike="noStrike" kern="1200" cap="none" spc="0" normalizeH="0" baseline="0" dirty="0">
                <a:ln>
                  <a:noFill/>
                </a:ln>
                <a:solidFill>
                  <a:srgbClr val="303030"/>
                </a:solidFill>
                <a:effectLst/>
                <a:uLnTx/>
                <a:uFillTx/>
                <a:latin typeface="Real Text Light"/>
                <a:ea typeface="+mn-ea"/>
                <a:cs typeface="+mn-cs"/>
              </a:rPr>
              <a:t>Notice d’information et de consentement éclairé</a:t>
            </a:r>
          </a:p>
          <a:p>
            <a:pPr marL="644525" marR="0" lvl="2" indent="-285750" algn="l" defTabSz="914400" rtl="0" eaLnBrk="1" fontAlgn="auto" latinLnBrk="0" hangingPunct="1">
              <a:lnSpc>
                <a:spcPct val="120000"/>
              </a:lnSpc>
              <a:spcBef>
                <a:spcPts val="0"/>
              </a:spcBef>
              <a:spcAft>
                <a:spcPts val="0"/>
              </a:spcAft>
              <a:buClr>
                <a:srgbClr val="FC515B"/>
              </a:buClr>
              <a:buSzPct val="100000"/>
              <a:buFont typeface="Wingdings" panose="05000000000000000000" pitchFamily="2" charset="2"/>
              <a:buChar char="§"/>
              <a:tabLst/>
              <a:defRPr/>
            </a:pPr>
            <a:r>
              <a:rPr kumimoji="0" lang="en-GB" sz="1800" b="0" i="0" u="none" strike="noStrike" kern="1200" cap="none" spc="0" normalizeH="0" baseline="0" noProof="0" dirty="0">
                <a:ln>
                  <a:noFill/>
                </a:ln>
                <a:solidFill>
                  <a:srgbClr val="303030"/>
                </a:solidFill>
                <a:effectLst/>
                <a:uLnTx/>
                <a:uFillTx/>
                <a:latin typeface="Real Text Light"/>
                <a:ea typeface="+mn-ea"/>
                <a:cs typeface="+mn-cs"/>
              </a:rPr>
              <a:t>eCRF</a:t>
            </a:r>
          </a:p>
          <a:p>
            <a:pPr marR="0" lvl="2" indent="0" algn="l" defTabSz="914400" rtl="0" eaLnBrk="1" fontAlgn="auto" latinLnBrk="0" hangingPunct="1">
              <a:lnSpc>
                <a:spcPct val="120000"/>
              </a:lnSpc>
              <a:spcBef>
                <a:spcPts val="0"/>
              </a:spcBef>
              <a:spcAft>
                <a:spcPts val="0"/>
              </a:spcAft>
              <a:buClr>
                <a:srgbClr val="FC515B"/>
              </a:buClr>
              <a:buSzPct val="100000"/>
              <a:buNone/>
              <a:tabLst/>
              <a:defRPr/>
            </a:pPr>
            <a:endParaRPr lang="en-GB" sz="800" dirty="0">
              <a:latin typeface="Real Text Light"/>
            </a:endParaRPr>
          </a:p>
          <a:p>
            <a:pPr marL="342900" lvl="1" indent="-342900">
              <a:buClr>
                <a:srgbClr val="FC515B"/>
              </a:buClr>
              <a:buSzPct val="100000"/>
              <a:buFont typeface="+mj-lt"/>
              <a:buAutoNum type="arabicPeriod" startAt="4"/>
              <a:defRPr/>
            </a:pPr>
            <a:r>
              <a:rPr lang="en-GB" sz="1800" dirty="0">
                <a:solidFill>
                  <a:schemeClr val="bg2"/>
                </a:solidFill>
              </a:rPr>
              <a:t>Relations avec les </a:t>
            </a:r>
            <a:r>
              <a:rPr lang="fr-FR" sz="1800" dirty="0">
                <a:solidFill>
                  <a:schemeClr val="bg2"/>
                </a:solidFill>
              </a:rPr>
              <a:t>autorités</a:t>
            </a:r>
            <a:r>
              <a:rPr lang="en-GB" sz="1800" dirty="0">
                <a:solidFill>
                  <a:schemeClr val="bg2"/>
                </a:solidFill>
              </a:rPr>
              <a:t> </a:t>
            </a:r>
            <a:endParaRPr kumimoji="0" lang="en-GB" sz="1800" b="0" i="0" u="none" strike="noStrike" kern="1200" cap="none" spc="0" normalizeH="0" baseline="0" noProof="0" dirty="0">
              <a:ln>
                <a:noFill/>
              </a:ln>
              <a:solidFill>
                <a:schemeClr val="bg2"/>
              </a:solidFill>
              <a:effectLst/>
              <a:uLnTx/>
              <a:uFillTx/>
              <a:ea typeface="+mn-ea"/>
              <a:cs typeface="+mn-cs"/>
            </a:endParaRPr>
          </a:p>
          <a:p>
            <a:endParaRPr lang="en-GB" dirty="0"/>
          </a:p>
        </p:txBody>
      </p:sp>
      <p:sp>
        <p:nvSpPr>
          <p:cNvPr id="5" name="Slide Number Placeholder 4">
            <a:extLst>
              <a:ext uri="{FF2B5EF4-FFF2-40B4-BE49-F238E27FC236}">
                <a16:creationId xmlns:a16="http://schemas.microsoft.com/office/drawing/2014/main" id="{8FEA5494-AE19-0A5C-3776-CBC2D6F7BEBE}"/>
              </a:ext>
            </a:extLst>
          </p:cNvPr>
          <p:cNvSpPr>
            <a:spLocks noGrp="1"/>
          </p:cNvSpPr>
          <p:nvPr>
            <p:ph type="sldNum" sz="quarter" idx="4"/>
          </p:nvPr>
        </p:nvSpPr>
        <p:spPr/>
        <p:txBody>
          <a:bodyPr/>
          <a:lstStyle/>
          <a:p>
            <a:fld id="{AE40F04C-0113-48AC-B208-C432829543B5}" type="slidenum">
              <a:rPr lang="en-GB" smtClean="0"/>
              <a:pPr/>
              <a:t>17</a:t>
            </a:fld>
            <a:endParaRPr lang="en-GB" dirty="0"/>
          </a:p>
        </p:txBody>
      </p:sp>
      <p:sp>
        <p:nvSpPr>
          <p:cNvPr id="6" name="Text Placeholder 5">
            <a:extLst>
              <a:ext uri="{FF2B5EF4-FFF2-40B4-BE49-F238E27FC236}">
                <a16:creationId xmlns:a16="http://schemas.microsoft.com/office/drawing/2014/main" id="{4B2CF9E4-1411-1127-D9A2-0745A9DC68B6}"/>
              </a:ext>
            </a:extLst>
          </p:cNvPr>
          <p:cNvSpPr>
            <a:spLocks noGrp="1"/>
          </p:cNvSpPr>
          <p:nvPr>
            <p:ph type="body" sz="quarter" idx="56"/>
          </p:nvPr>
        </p:nvSpPr>
        <p:spPr/>
        <p:txBody>
          <a:bodyPr/>
          <a:lstStyle/>
          <a:p>
            <a:r>
              <a:rPr lang="fr-FR" b="1" dirty="0"/>
              <a:t>GIRCI</a:t>
            </a:r>
            <a:endParaRPr lang="en-GB" b="1" dirty="0"/>
          </a:p>
        </p:txBody>
      </p:sp>
      <p:sp>
        <p:nvSpPr>
          <p:cNvPr id="7" name="Text Placeholder 6">
            <a:extLst>
              <a:ext uri="{FF2B5EF4-FFF2-40B4-BE49-F238E27FC236}">
                <a16:creationId xmlns:a16="http://schemas.microsoft.com/office/drawing/2014/main" id="{DC3BE48A-A225-AE0B-D01E-7D808657DC17}"/>
              </a:ext>
            </a:extLst>
          </p:cNvPr>
          <p:cNvSpPr>
            <a:spLocks noGrp="1"/>
          </p:cNvSpPr>
          <p:nvPr>
            <p:ph type="body" sz="quarter" idx="57"/>
          </p:nvPr>
        </p:nvSpPr>
        <p:spPr/>
        <p:txBody>
          <a:bodyPr/>
          <a:lstStyle/>
          <a:p>
            <a:endParaRPr lang="en-GB"/>
          </a:p>
        </p:txBody>
      </p:sp>
      <p:sp>
        <p:nvSpPr>
          <p:cNvPr id="8" name="Picture Placeholder 7">
            <a:extLst>
              <a:ext uri="{FF2B5EF4-FFF2-40B4-BE49-F238E27FC236}">
                <a16:creationId xmlns:a16="http://schemas.microsoft.com/office/drawing/2014/main" id="{295818E6-5FE3-0D1D-AF7C-353D7952CE0F}"/>
              </a:ext>
            </a:extLst>
          </p:cNvPr>
          <p:cNvSpPr>
            <a:spLocks noGrp="1"/>
          </p:cNvSpPr>
          <p:nvPr>
            <p:ph type="pic" sz="quarter" idx="58"/>
          </p:nvPr>
        </p:nvSpPr>
        <p:spPr/>
        <p:txBody>
          <a:bodyPr/>
          <a:lstStyle/>
          <a:p>
            <a:endParaRPr lang="en-GB"/>
          </a:p>
        </p:txBody>
      </p:sp>
    </p:spTree>
    <p:extLst>
      <p:ext uri="{BB962C8B-B14F-4D97-AF65-F5344CB8AC3E}">
        <p14:creationId xmlns:p14="http://schemas.microsoft.com/office/powerpoint/2010/main" val="3250264330"/>
      </p:ext>
    </p:extLst>
  </p:cSld>
  <p:clrMapOvr>
    <a:masterClrMapping/>
  </p:clrMapOvr>
</p:sld>
</file>

<file path=ppt/slides/slide18.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5C214E-C91B-6E06-0912-4E5DB8AB8CEF}"/>
              </a:ext>
            </a:extLst>
          </p:cNvPr>
          <p:cNvSpPr>
            <a:spLocks noGrp="1"/>
          </p:cNvSpPr>
          <p:nvPr>
            <p:ph type="title"/>
          </p:nvPr>
        </p:nvSpPr>
        <p:spPr/>
        <p:txBody>
          <a:bodyPr/>
          <a:lstStyle/>
          <a:p>
            <a:r>
              <a:rPr lang="fr-FR" sz="2800" dirty="0"/>
              <a:t>Responsabilité de l’investigateur</a:t>
            </a:r>
            <a:endParaRPr lang="en-GB" sz="2800" dirty="0"/>
          </a:p>
        </p:txBody>
      </p:sp>
      <p:sp>
        <p:nvSpPr>
          <p:cNvPr id="3" name="Content Placeholder 2">
            <a:extLst>
              <a:ext uri="{FF2B5EF4-FFF2-40B4-BE49-F238E27FC236}">
                <a16:creationId xmlns:a16="http://schemas.microsoft.com/office/drawing/2014/main" id="{FB0E2B20-63C7-2D1F-DD1B-92B2603A23EF}"/>
              </a:ext>
            </a:extLst>
          </p:cNvPr>
          <p:cNvSpPr>
            <a:spLocks noGrp="1"/>
          </p:cNvSpPr>
          <p:nvPr>
            <p:ph idx="1"/>
          </p:nvPr>
        </p:nvSpPr>
        <p:spPr>
          <a:xfrm>
            <a:off x="449264" y="1630392"/>
            <a:ext cx="11291886" cy="5096418"/>
          </a:xfrm>
        </p:spPr>
        <p:txBody>
          <a:bodyPr/>
          <a:lstStyle/>
          <a:p>
            <a:pPr algn="ctr"/>
            <a:r>
              <a:rPr lang="fr-FR" sz="2000" cap="small" dirty="0">
                <a:solidFill>
                  <a:schemeClr val="bg2"/>
                </a:solidFill>
                <a:latin typeface="+mj-lt"/>
              </a:rPr>
              <a:t>Responsabilité générale d’assurer la direction et la surveillance de la recherche</a:t>
            </a:r>
          </a:p>
          <a:p>
            <a:endParaRPr lang="fr-FR" sz="800" dirty="0">
              <a:solidFill>
                <a:schemeClr val="bg2"/>
              </a:solidFill>
              <a:latin typeface="+mj-lt"/>
            </a:endParaRPr>
          </a:p>
          <a:p>
            <a:pPr marL="457200" indent="-457200">
              <a:buFont typeface="+mj-lt"/>
              <a:buAutoNum type="arabicPeriod"/>
            </a:pPr>
            <a:r>
              <a:rPr lang="fr-FR" sz="1800" dirty="0">
                <a:solidFill>
                  <a:schemeClr val="bg2"/>
                </a:solidFill>
                <a:latin typeface="+mj-lt"/>
              </a:rPr>
              <a:t>Adéquation des ressources pour la recherche</a:t>
            </a:r>
          </a:p>
          <a:p>
            <a:endParaRPr lang="fr-FR" sz="800" dirty="0"/>
          </a:p>
          <a:p>
            <a:pPr marL="342900" indent="-342900">
              <a:buClr>
                <a:schemeClr val="bg2"/>
              </a:buClr>
              <a:buFont typeface="Wingdings" panose="05000000000000000000" pitchFamily="2" charset="2"/>
              <a:buChar char="Ø"/>
            </a:pPr>
            <a:r>
              <a:rPr lang="fr-FR" sz="1800" dirty="0"/>
              <a:t>S’assurer de la </a:t>
            </a:r>
            <a:r>
              <a:rPr lang="fr-FR" sz="1800" dirty="0">
                <a:latin typeface="+mj-lt"/>
              </a:rPr>
              <a:t>validité de l’autorisation </a:t>
            </a:r>
            <a:r>
              <a:rPr lang="fr-FR" sz="1800" dirty="0"/>
              <a:t>délivrée au lieu de recherche – applicable : </a:t>
            </a:r>
          </a:p>
          <a:p>
            <a:pPr marL="701675" lvl="2" indent="-342900">
              <a:buClr>
                <a:schemeClr val="bg2"/>
              </a:buClr>
              <a:buFont typeface="Wingdings" panose="05000000000000000000" pitchFamily="2" charset="2"/>
              <a:buChar char="Ø"/>
            </a:pPr>
            <a:r>
              <a:rPr lang="fr-FR" sz="1800" dirty="0"/>
              <a:t>Aux recherches / essais cliniques comportant une première administration d’un médicament chez l’homme</a:t>
            </a:r>
          </a:p>
          <a:p>
            <a:pPr marL="701675" lvl="2" indent="-342900">
              <a:buClr>
                <a:schemeClr val="bg2"/>
              </a:buClr>
              <a:buFont typeface="Wingdings" panose="05000000000000000000" pitchFamily="2" charset="2"/>
              <a:buChar char="Ø"/>
            </a:pPr>
            <a:r>
              <a:rPr lang="fr-FR" sz="1800" dirty="0"/>
              <a:t>Aux recherches interventionnelles (RIPH 1) et essais cliniques – si</a:t>
            </a:r>
          </a:p>
          <a:p>
            <a:pPr marL="1060450" lvl="3" indent="-342900">
              <a:buClr>
                <a:schemeClr val="bg2"/>
              </a:buClr>
              <a:buFont typeface="Courier New" panose="02070309020205020404" pitchFamily="49" charset="0"/>
              <a:buChar char="o"/>
            </a:pPr>
            <a:r>
              <a:rPr lang="fr-FR" sz="1400" dirty="0"/>
              <a:t>Non réalisée dans un lieu de soins</a:t>
            </a:r>
          </a:p>
          <a:p>
            <a:pPr marL="1060450" lvl="3" indent="-342900">
              <a:buClr>
                <a:schemeClr val="bg2"/>
              </a:buClr>
              <a:buFont typeface="Courier New" panose="02070309020205020404" pitchFamily="49" charset="0"/>
              <a:buChar char="o"/>
            </a:pPr>
            <a:r>
              <a:rPr lang="fr-FR" sz="1400" dirty="0"/>
              <a:t>Réalisée dans des services hospitaliers et dans tout autre lieu d'exercice de PDS (i) lorsque ces recherches nécessitent des actes autres que ceux qu'ils pratiquent usuellement dans le cadre de leur activité ou (ii) lorsque ces recherches sont réalisées sur des personnes présentant une condition clinique distincte de celle pour laquelle le service a compétence</a:t>
            </a:r>
            <a:r>
              <a:rPr lang="fr-FR" sz="1400" b="0" i="0" dirty="0">
                <a:solidFill>
                  <a:srgbClr val="000000"/>
                </a:solidFill>
                <a:effectLst/>
                <a:highlight>
                  <a:srgbClr val="FFFFFF"/>
                </a:highlight>
                <a:latin typeface="sourcesanspro"/>
              </a:rPr>
              <a:t>.</a:t>
            </a:r>
          </a:p>
          <a:p>
            <a:pPr marL="701675" lvl="2" indent="-342900">
              <a:buClr>
                <a:schemeClr val="bg2"/>
              </a:buClr>
              <a:buFont typeface="Wingdings" panose="05000000000000000000" pitchFamily="2" charset="2"/>
              <a:buChar char="Ø"/>
            </a:pPr>
            <a:r>
              <a:rPr lang="fr-FR" sz="1800" dirty="0"/>
              <a:t>Aux investigations cliniques et études des performances comportant une intervention sur la personne non justifiée par sa prise en charge habituelle et lui faisant encourir des risques et des contraintes non minimes</a:t>
            </a:r>
          </a:p>
          <a:p>
            <a:pPr>
              <a:buClr>
                <a:schemeClr val="bg2"/>
              </a:buClr>
            </a:pPr>
            <a:endParaRPr lang="fr-FR" sz="800" dirty="0"/>
          </a:p>
          <a:p>
            <a:endParaRPr lang="en-GB" dirty="0"/>
          </a:p>
        </p:txBody>
      </p:sp>
      <p:sp>
        <p:nvSpPr>
          <p:cNvPr id="5" name="Slide Number Placeholder 4">
            <a:extLst>
              <a:ext uri="{FF2B5EF4-FFF2-40B4-BE49-F238E27FC236}">
                <a16:creationId xmlns:a16="http://schemas.microsoft.com/office/drawing/2014/main" id="{FF327694-FF42-C556-8272-B9B090ABE4BB}"/>
              </a:ext>
            </a:extLst>
          </p:cNvPr>
          <p:cNvSpPr>
            <a:spLocks noGrp="1"/>
          </p:cNvSpPr>
          <p:nvPr>
            <p:ph type="sldNum" sz="quarter" idx="4"/>
          </p:nvPr>
        </p:nvSpPr>
        <p:spPr/>
        <p:txBody>
          <a:bodyPr/>
          <a:lstStyle/>
          <a:p>
            <a:fld id="{AE40F04C-0113-48AC-B208-C432829543B5}" type="slidenum">
              <a:rPr lang="en-GB" smtClean="0"/>
              <a:pPr/>
              <a:t>18</a:t>
            </a:fld>
            <a:endParaRPr lang="en-GB" dirty="0"/>
          </a:p>
        </p:txBody>
      </p:sp>
      <p:sp>
        <p:nvSpPr>
          <p:cNvPr id="6" name="Text Placeholder 5">
            <a:extLst>
              <a:ext uri="{FF2B5EF4-FFF2-40B4-BE49-F238E27FC236}">
                <a16:creationId xmlns:a16="http://schemas.microsoft.com/office/drawing/2014/main" id="{1706C962-21D1-25A9-2F57-30EF1CA212FD}"/>
              </a:ext>
            </a:extLst>
          </p:cNvPr>
          <p:cNvSpPr>
            <a:spLocks noGrp="1"/>
          </p:cNvSpPr>
          <p:nvPr>
            <p:ph type="body" sz="quarter" idx="56"/>
          </p:nvPr>
        </p:nvSpPr>
        <p:spPr/>
        <p:txBody>
          <a:bodyPr/>
          <a:lstStyle/>
          <a:p>
            <a:r>
              <a:rPr lang="fr-FR" b="1" dirty="0"/>
              <a:t>GIRCI</a:t>
            </a:r>
            <a:endParaRPr lang="en-GB" b="1" dirty="0"/>
          </a:p>
        </p:txBody>
      </p:sp>
      <p:sp>
        <p:nvSpPr>
          <p:cNvPr id="7" name="Text Placeholder 6">
            <a:extLst>
              <a:ext uri="{FF2B5EF4-FFF2-40B4-BE49-F238E27FC236}">
                <a16:creationId xmlns:a16="http://schemas.microsoft.com/office/drawing/2014/main" id="{FB1A07FC-766C-5482-9880-867C806DCCDB}"/>
              </a:ext>
            </a:extLst>
          </p:cNvPr>
          <p:cNvSpPr>
            <a:spLocks noGrp="1"/>
          </p:cNvSpPr>
          <p:nvPr>
            <p:ph type="body" sz="quarter" idx="57"/>
          </p:nvPr>
        </p:nvSpPr>
        <p:spPr/>
        <p:txBody>
          <a:bodyPr/>
          <a:lstStyle/>
          <a:p>
            <a:endParaRPr lang="en-GB"/>
          </a:p>
        </p:txBody>
      </p:sp>
      <p:sp>
        <p:nvSpPr>
          <p:cNvPr id="8" name="Picture Placeholder 7">
            <a:extLst>
              <a:ext uri="{FF2B5EF4-FFF2-40B4-BE49-F238E27FC236}">
                <a16:creationId xmlns:a16="http://schemas.microsoft.com/office/drawing/2014/main" id="{04DF9880-F291-47C3-2897-B94055F8C7AC}"/>
              </a:ext>
            </a:extLst>
          </p:cNvPr>
          <p:cNvSpPr>
            <a:spLocks noGrp="1"/>
          </p:cNvSpPr>
          <p:nvPr>
            <p:ph type="pic" sz="quarter" idx="58"/>
          </p:nvPr>
        </p:nvSpPr>
        <p:spPr/>
        <p:txBody>
          <a:bodyPr/>
          <a:lstStyle/>
          <a:p>
            <a:endParaRPr lang="en-GB"/>
          </a:p>
        </p:txBody>
      </p:sp>
    </p:spTree>
    <p:extLst>
      <p:ext uri="{BB962C8B-B14F-4D97-AF65-F5344CB8AC3E}">
        <p14:creationId xmlns:p14="http://schemas.microsoft.com/office/powerpoint/2010/main" val="2392560827"/>
      </p:ext>
    </p:extLst>
  </p:cSld>
  <p:clrMapOvr>
    <a:masterClrMapping/>
  </p:clrMapOvr>
</p:sld>
</file>

<file path=ppt/slides/slide19.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5C214E-C91B-6E06-0912-4E5DB8AB8CEF}"/>
              </a:ext>
            </a:extLst>
          </p:cNvPr>
          <p:cNvSpPr>
            <a:spLocks noGrp="1"/>
          </p:cNvSpPr>
          <p:nvPr>
            <p:ph type="title"/>
          </p:nvPr>
        </p:nvSpPr>
        <p:spPr/>
        <p:txBody>
          <a:bodyPr/>
          <a:lstStyle/>
          <a:p>
            <a:r>
              <a:rPr lang="fr-FR" sz="2800" dirty="0"/>
              <a:t>Responsabilité de l’investigateur</a:t>
            </a:r>
            <a:endParaRPr lang="en-GB" sz="2800" dirty="0"/>
          </a:p>
        </p:txBody>
      </p:sp>
      <p:sp>
        <p:nvSpPr>
          <p:cNvPr id="3" name="Content Placeholder 2">
            <a:extLst>
              <a:ext uri="{FF2B5EF4-FFF2-40B4-BE49-F238E27FC236}">
                <a16:creationId xmlns:a16="http://schemas.microsoft.com/office/drawing/2014/main" id="{FB0E2B20-63C7-2D1F-DD1B-92B2603A23EF}"/>
              </a:ext>
            </a:extLst>
          </p:cNvPr>
          <p:cNvSpPr>
            <a:spLocks noGrp="1"/>
          </p:cNvSpPr>
          <p:nvPr>
            <p:ph idx="1"/>
          </p:nvPr>
        </p:nvSpPr>
        <p:spPr>
          <a:xfrm>
            <a:off x="449264" y="1949706"/>
            <a:ext cx="11291886" cy="4777104"/>
          </a:xfrm>
        </p:spPr>
        <p:txBody>
          <a:bodyPr/>
          <a:lstStyle/>
          <a:p>
            <a:pPr algn="ctr"/>
            <a:r>
              <a:rPr lang="fr-FR" sz="2000" cap="small" dirty="0">
                <a:solidFill>
                  <a:schemeClr val="bg2"/>
                </a:solidFill>
                <a:latin typeface="+mj-lt"/>
              </a:rPr>
              <a:t>Responsabilité générale d’assurer la direction et la surveillance de la recherche</a:t>
            </a:r>
          </a:p>
          <a:p>
            <a:endParaRPr lang="fr-FR" sz="800" dirty="0">
              <a:solidFill>
                <a:schemeClr val="bg2"/>
              </a:solidFill>
              <a:latin typeface="+mj-lt"/>
            </a:endParaRPr>
          </a:p>
          <a:p>
            <a:pPr marL="457200" indent="-457200">
              <a:buFont typeface="+mj-lt"/>
              <a:buAutoNum type="arabicPeriod"/>
            </a:pPr>
            <a:r>
              <a:rPr lang="fr-FR" sz="1800" dirty="0">
                <a:solidFill>
                  <a:schemeClr val="bg2"/>
                </a:solidFill>
                <a:latin typeface="+mj-lt"/>
              </a:rPr>
              <a:t>Adéquation des ressources pour la recherche (suite)</a:t>
            </a:r>
          </a:p>
          <a:p>
            <a:endParaRPr lang="fr-FR" sz="800" dirty="0"/>
          </a:p>
          <a:p>
            <a:pPr>
              <a:buClr>
                <a:schemeClr val="bg2"/>
              </a:buClr>
            </a:pPr>
            <a:endParaRPr lang="fr-FR" sz="800" dirty="0"/>
          </a:p>
          <a:p>
            <a:pPr marL="342900" indent="-342900">
              <a:buClr>
                <a:schemeClr val="bg2"/>
              </a:buClr>
              <a:buFont typeface="Wingdings" panose="05000000000000000000" pitchFamily="2" charset="2"/>
              <a:buChar char="Ø"/>
            </a:pPr>
            <a:r>
              <a:rPr lang="fr-FR" sz="1800" dirty="0"/>
              <a:t>S’assurer du caractère approprié des </a:t>
            </a:r>
            <a:r>
              <a:rPr lang="fr-FR" sz="1800" dirty="0">
                <a:latin typeface="+mj-lt"/>
              </a:rPr>
              <a:t>conditions matérielles et techniques</a:t>
            </a:r>
          </a:p>
          <a:p>
            <a:pPr>
              <a:buClr>
                <a:schemeClr val="bg2"/>
              </a:buClr>
            </a:pPr>
            <a:endParaRPr lang="fr-FR" sz="800" dirty="0">
              <a:latin typeface="+mj-lt"/>
            </a:endParaRPr>
          </a:p>
          <a:p>
            <a:endParaRPr lang="fr-FR" sz="800" dirty="0"/>
          </a:p>
          <a:p>
            <a:pPr marL="285750" indent="-285750">
              <a:buClr>
                <a:schemeClr val="bg2"/>
              </a:buClr>
              <a:buFont typeface="Wingdings" panose="05000000000000000000" pitchFamily="2" charset="2"/>
              <a:buChar char="Ø"/>
            </a:pPr>
            <a:r>
              <a:rPr lang="fr-FR" sz="1800" dirty="0"/>
              <a:t>Vis-à-vis du </a:t>
            </a:r>
            <a:r>
              <a:rPr lang="fr-FR" sz="1800" dirty="0">
                <a:latin typeface="+mj-lt"/>
              </a:rPr>
              <a:t>personnel intervenant dans la conduite de la recherche</a:t>
            </a:r>
          </a:p>
          <a:p>
            <a:pPr lvl="3"/>
            <a:r>
              <a:rPr lang="fr-FR" sz="1800" dirty="0"/>
              <a:t>S’assurer </a:t>
            </a:r>
          </a:p>
          <a:p>
            <a:pPr lvl="4"/>
            <a:r>
              <a:rPr lang="fr-FR" sz="1800" dirty="0"/>
              <a:t>de la </a:t>
            </a:r>
            <a:r>
              <a:rPr lang="fr-FR" sz="1800" dirty="0">
                <a:latin typeface="+mj-lt"/>
              </a:rPr>
              <a:t>compétence appropriée </a:t>
            </a:r>
            <a:r>
              <a:rPr lang="fr-FR" sz="1800" dirty="0"/>
              <a:t>et du nombre suffisant de personnel </a:t>
            </a:r>
          </a:p>
          <a:p>
            <a:pPr lvl="4"/>
            <a:r>
              <a:rPr lang="fr-FR" sz="1800" dirty="0"/>
              <a:t>De </a:t>
            </a:r>
            <a:r>
              <a:rPr lang="fr-FR" sz="1800" dirty="0">
                <a:latin typeface="+mj-lt"/>
              </a:rPr>
              <a:t>l’information et la formation </a:t>
            </a:r>
            <a:r>
              <a:rPr lang="fr-FR" sz="1800" dirty="0"/>
              <a:t>du personnel sur le protocole</a:t>
            </a:r>
          </a:p>
          <a:p>
            <a:pPr marL="717550" lvl="4" indent="0">
              <a:buNone/>
            </a:pPr>
            <a:endParaRPr lang="fr-FR" sz="800" dirty="0">
              <a:latin typeface="+mj-lt"/>
            </a:endParaRPr>
          </a:p>
          <a:p>
            <a:pPr marL="717550" lvl="4" indent="0">
              <a:buNone/>
            </a:pPr>
            <a:r>
              <a:rPr lang="fr-FR" sz="1800" dirty="0">
                <a:latin typeface="+mj-lt"/>
              </a:rPr>
              <a:t>Responsabilité du personnel à qui l’investigateur délègue des fonctions</a:t>
            </a:r>
          </a:p>
          <a:p>
            <a:endParaRPr lang="en-GB" dirty="0"/>
          </a:p>
        </p:txBody>
      </p:sp>
      <p:sp>
        <p:nvSpPr>
          <p:cNvPr id="5" name="Slide Number Placeholder 4">
            <a:extLst>
              <a:ext uri="{FF2B5EF4-FFF2-40B4-BE49-F238E27FC236}">
                <a16:creationId xmlns:a16="http://schemas.microsoft.com/office/drawing/2014/main" id="{FF327694-FF42-C556-8272-B9B090ABE4BB}"/>
              </a:ext>
            </a:extLst>
          </p:cNvPr>
          <p:cNvSpPr>
            <a:spLocks noGrp="1"/>
          </p:cNvSpPr>
          <p:nvPr>
            <p:ph type="sldNum" sz="quarter" idx="4"/>
          </p:nvPr>
        </p:nvSpPr>
        <p:spPr/>
        <p:txBody>
          <a:bodyPr/>
          <a:lstStyle/>
          <a:p>
            <a:fld id="{AE40F04C-0113-48AC-B208-C432829543B5}" type="slidenum">
              <a:rPr lang="en-GB" smtClean="0"/>
              <a:pPr/>
              <a:t>19</a:t>
            </a:fld>
            <a:endParaRPr lang="en-GB" dirty="0"/>
          </a:p>
        </p:txBody>
      </p:sp>
      <p:sp>
        <p:nvSpPr>
          <p:cNvPr id="6" name="Text Placeholder 5">
            <a:extLst>
              <a:ext uri="{FF2B5EF4-FFF2-40B4-BE49-F238E27FC236}">
                <a16:creationId xmlns:a16="http://schemas.microsoft.com/office/drawing/2014/main" id="{1706C962-21D1-25A9-2F57-30EF1CA212FD}"/>
              </a:ext>
            </a:extLst>
          </p:cNvPr>
          <p:cNvSpPr>
            <a:spLocks noGrp="1"/>
          </p:cNvSpPr>
          <p:nvPr>
            <p:ph type="body" sz="quarter" idx="56"/>
          </p:nvPr>
        </p:nvSpPr>
        <p:spPr/>
        <p:txBody>
          <a:bodyPr/>
          <a:lstStyle/>
          <a:p>
            <a:r>
              <a:rPr lang="fr-FR" b="1" dirty="0"/>
              <a:t>GIRCI</a:t>
            </a:r>
            <a:endParaRPr lang="en-GB" b="1" dirty="0"/>
          </a:p>
        </p:txBody>
      </p:sp>
      <p:sp>
        <p:nvSpPr>
          <p:cNvPr id="7" name="Text Placeholder 6">
            <a:extLst>
              <a:ext uri="{FF2B5EF4-FFF2-40B4-BE49-F238E27FC236}">
                <a16:creationId xmlns:a16="http://schemas.microsoft.com/office/drawing/2014/main" id="{FB1A07FC-766C-5482-9880-867C806DCCDB}"/>
              </a:ext>
            </a:extLst>
          </p:cNvPr>
          <p:cNvSpPr>
            <a:spLocks noGrp="1"/>
          </p:cNvSpPr>
          <p:nvPr>
            <p:ph type="body" sz="quarter" idx="57"/>
          </p:nvPr>
        </p:nvSpPr>
        <p:spPr/>
        <p:txBody>
          <a:bodyPr/>
          <a:lstStyle/>
          <a:p>
            <a:endParaRPr lang="en-GB"/>
          </a:p>
        </p:txBody>
      </p:sp>
      <p:sp>
        <p:nvSpPr>
          <p:cNvPr id="8" name="Picture Placeholder 7">
            <a:extLst>
              <a:ext uri="{FF2B5EF4-FFF2-40B4-BE49-F238E27FC236}">
                <a16:creationId xmlns:a16="http://schemas.microsoft.com/office/drawing/2014/main" id="{04DF9880-F291-47C3-2897-B94055F8C7AC}"/>
              </a:ext>
            </a:extLst>
          </p:cNvPr>
          <p:cNvSpPr>
            <a:spLocks noGrp="1"/>
          </p:cNvSpPr>
          <p:nvPr>
            <p:ph type="pic" sz="quarter" idx="58"/>
          </p:nvPr>
        </p:nvSpPr>
        <p:spPr/>
        <p:txBody>
          <a:bodyPr/>
          <a:lstStyle/>
          <a:p>
            <a:endParaRPr lang="en-GB"/>
          </a:p>
        </p:txBody>
      </p:sp>
    </p:spTree>
    <p:extLst>
      <p:ext uri="{BB962C8B-B14F-4D97-AF65-F5344CB8AC3E}">
        <p14:creationId xmlns:p14="http://schemas.microsoft.com/office/powerpoint/2010/main" val="3144109640"/>
      </p:ext>
    </p:extLst>
  </p:cSld>
  <p:clrMapOvr>
    <a:masterClrMapping/>
  </p:clrMapOvr>
</p:sld>
</file>

<file path=ppt/slides/slide2.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89">
            <a:extLst>
              <a:ext uri="{FF2B5EF4-FFF2-40B4-BE49-F238E27FC236}">
                <a16:creationId xmlns:a16="http://schemas.microsoft.com/office/drawing/2014/main" id="{FA3E7B4A-9AD2-4800-ABC9-F0D9143CF10A}"/>
              </a:ext>
            </a:extLst>
          </p:cNvPr>
          <p:cNvSpPr>
            <a:spLocks noChangeAspect="1"/>
          </p:cNvSpPr>
          <p:nvPr/>
        </p:nvSpPr>
        <p:spPr bwMode="auto">
          <a:xfrm>
            <a:off x="6613617" y="4635065"/>
            <a:ext cx="360316" cy="358728"/>
          </a:xfrm>
          <a:custGeom>
            <a:avLst/>
            <a:gdLst>
              <a:gd name="T0" fmla="*/ 9065 w 9330"/>
              <a:gd name="T1" fmla="*/ 9330 h 9330"/>
              <a:gd name="T2" fmla="*/ 6280 w 9330"/>
              <a:gd name="T3" fmla="*/ 6546 h 9330"/>
              <a:gd name="T4" fmla="*/ 6280 w 9330"/>
              <a:gd name="T5" fmla="*/ 6280 h 9330"/>
              <a:gd name="T6" fmla="*/ 7293 w 9330"/>
              <a:gd name="T7" fmla="*/ 3835 h 9330"/>
              <a:gd name="T8" fmla="*/ 3835 w 9330"/>
              <a:gd name="T9" fmla="*/ 376 h 9330"/>
              <a:gd name="T10" fmla="*/ 376 w 9330"/>
              <a:gd name="T11" fmla="*/ 3835 h 9330"/>
              <a:gd name="T12" fmla="*/ 3835 w 9330"/>
              <a:gd name="T13" fmla="*/ 7293 h 9330"/>
              <a:gd name="T14" fmla="*/ 5485 w 9330"/>
              <a:gd name="T15" fmla="*/ 6875 h 9330"/>
              <a:gd name="T16" fmla="*/ 5664 w 9330"/>
              <a:gd name="T17" fmla="*/ 7205 h 9330"/>
              <a:gd name="T18" fmla="*/ 3835 w 9330"/>
              <a:gd name="T19" fmla="*/ 7669 h 9330"/>
              <a:gd name="T20" fmla="*/ 0 w 9330"/>
              <a:gd name="T21" fmla="*/ 3835 h 9330"/>
              <a:gd name="T22" fmla="*/ 3835 w 9330"/>
              <a:gd name="T23" fmla="*/ 0 h 9330"/>
              <a:gd name="T24" fmla="*/ 7669 w 9330"/>
              <a:gd name="T25" fmla="*/ 3835 h 9330"/>
              <a:gd name="T26" fmla="*/ 6675 w 9330"/>
              <a:gd name="T27" fmla="*/ 6410 h 9330"/>
              <a:gd name="T28" fmla="*/ 9330 w 9330"/>
              <a:gd name="T29" fmla="*/ 9065 h 9330"/>
              <a:gd name="T30" fmla="*/ 9065 w 9330"/>
              <a:gd name="T31" fmla="*/ 9330 h 9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330" h="9330">
                <a:moveTo>
                  <a:pt x="9065" y="9330"/>
                </a:moveTo>
                <a:cubicBezTo>
                  <a:pt x="6280" y="6546"/>
                  <a:pt x="6280" y="6546"/>
                  <a:pt x="6280" y="6546"/>
                </a:cubicBezTo>
                <a:cubicBezTo>
                  <a:pt x="6207" y="6472"/>
                  <a:pt x="6207" y="6354"/>
                  <a:pt x="6280" y="6280"/>
                </a:cubicBezTo>
                <a:cubicBezTo>
                  <a:pt x="6934" y="5627"/>
                  <a:pt x="7293" y="4758"/>
                  <a:pt x="7293" y="3835"/>
                </a:cubicBezTo>
                <a:cubicBezTo>
                  <a:pt x="7293" y="1927"/>
                  <a:pt x="5742" y="376"/>
                  <a:pt x="3835" y="376"/>
                </a:cubicBezTo>
                <a:cubicBezTo>
                  <a:pt x="1927" y="376"/>
                  <a:pt x="376" y="1927"/>
                  <a:pt x="376" y="3835"/>
                </a:cubicBezTo>
                <a:cubicBezTo>
                  <a:pt x="376" y="5742"/>
                  <a:pt x="1927" y="7293"/>
                  <a:pt x="3835" y="7293"/>
                </a:cubicBezTo>
                <a:cubicBezTo>
                  <a:pt x="4411" y="7293"/>
                  <a:pt x="4982" y="7149"/>
                  <a:pt x="5485" y="6875"/>
                </a:cubicBezTo>
                <a:cubicBezTo>
                  <a:pt x="5664" y="7205"/>
                  <a:pt x="5664" y="7205"/>
                  <a:pt x="5664" y="7205"/>
                </a:cubicBezTo>
                <a:cubicBezTo>
                  <a:pt x="5106" y="7508"/>
                  <a:pt x="4473" y="7669"/>
                  <a:pt x="3835" y="7669"/>
                </a:cubicBezTo>
                <a:cubicBezTo>
                  <a:pt x="1720" y="7669"/>
                  <a:pt x="0" y="5949"/>
                  <a:pt x="0" y="3835"/>
                </a:cubicBezTo>
                <a:cubicBezTo>
                  <a:pt x="0" y="1720"/>
                  <a:pt x="1720" y="0"/>
                  <a:pt x="3835" y="0"/>
                </a:cubicBezTo>
                <a:cubicBezTo>
                  <a:pt x="5949" y="0"/>
                  <a:pt x="7669" y="1720"/>
                  <a:pt x="7669" y="3835"/>
                </a:cubicBezTo>
                <a:cubicBezTo>
                  <a:pt x="7669" y="4796"/>
                  <a:pt x="7317" y="5703"/>
                  <a:pt x="6675" y="6410"/>
                </a:cubicBezTo>
                <a:cubicBezTo>
                  <a:pt x="9330" y="9065"/>
                  <a:pt x="9330" y="9065"/>
                  <a:pt x="9330" y="9065"/>
                </a:cubicBezTo>
                <a:lnTo>
                  <a:pt x="9065" y="933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303030"/>
              </a:solidFill>
              <a:effectLst/>
              <a:uLnTx/>
              <a:uFillTx/>
              <a:latin typeface="Real Text Light"/>
              <a:ea typeface="+mn-ea"/>
              <a:cs typeface="+mn-cs"/>
            </a:endParaRPr>
          </a:p>
        </p:txBody>
      </p:sp>
      <p:sp>
        <p:nvSpPr>
          <p:cNvPr id="8" name="Slide Number Placeholder 3">
            <a:extLst>
              <a:ext uri="{FF2B5EF4-FFF2-40B4-BE49-F238E27FC236}">
                <a16:creationId xmlns:a16="http://schemas.microsoft.com/office/drawing/2014/main" id="{AFF2A4CA-2547-4994-A428-CB76CEEE71D4}"/>
              </a:ext>
            </a:extLst>
          </p:cNvPr>
          <p:cNvSpPr txBox="1">
            <a:spLocks/>
          </p:cNvSpPr>
          <p:nvPr/>
        </p:nvSpPr>
        <p:spPr>
          <a:xfrm>
            <a:off x="11585750" y="6408000"/>
            <a:ext cx="442602" cy="291176"/>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AE40F04C-0113-48AC-B208-C432829543B5}" type="slidenum">
              <a:rPr kumimoji="0" lang="en-GB" sz="1200" b="0" i="0" u="none" strike="noStrike" kern="1200" cap="none" spc="0" normalizeH="0" baseline="0" noProof="0" smtClean="0">
                <a:ln>
                  <a:noFill/>
                </a:ln>
                <a:solidFill>
                  <a:srgbClr val="303030"/>
                </a:solidFill>
                <a:effectLst/>
                <a:uLnTx/>
                <a:uFillTx/>
                <a:latin typeface="Real Text Ligh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dirty="0">
              <a:ln>
                <a:noFill/>
              </a:ln>
              <a:solidFill>
                <a:srgbClr val="303030"/>
              </a:solidFill>
              <a:effectLst/>
              <a:uLnTx/>
              <a:uFillTx/>
              <a:latin typeface="Real Text Light"/>
              <a:ea typeface="+mn-ea"/>
              <a:cs typeface="+mn-cs"/>
            </a:endParaRPr>
          </a:p>
        </p:txBody>
      </p:sp>
      <p:sp>
        <p:nvSpPr>
          <p:cNvPr id="3" name="TextBox 2">
            <a:extLst>
              <a:ext uri="{FF2B5EF4-FFF2-40B4-BE49-F238E27FC236}">
                <a16:creationId xmlns:a16="http://schemas.microsoft.com/office/drawing/2014/main" id="{F73C820C-1C79-48FC-8BFC-49F6EC38BA6D}"/>
              </a:ext>
            </a:extLst>
          </p:cNvPr>
          <p:cNvSpPr txBox="1"/>
          <p:nvPr/>
        </p:nvSpPr>
        <p:spPr>
          <a:xfrm>
            <a:off x="855095" y="775658"/>
            <a:ext cx="4630590" cy="2796152"/>
          </a:xfrm>
          <a:prstGeom prst="rect">
            <a:avLst/>
          </a:prstGeom>
          <a:solidFill>
            <a:schemeClr val="accent2">
              <a:lumMod val="20000"/>
              <a:lumOff val="80000"/>
            </a:schemeClr>
          </a:solidFill>
          <a:ln>
            <a:solidFill>
              <a:schemeClr val="accent2">
                <a:lumMod val="20000"/>
                <a:lumOff val="80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
                <a:srgbClr val="303030"/>
              </a:buClr>
              <a:buSzTx/>
              <a:buFontTx/>
              <a:buNone/>
              <a:tabLst/>
              <a:defRPr/>
            </a:pPr>
            <a:endParaRPr kumimoji="0" lang="fr-FR" sz="1800" b="1" i="0" u="sng" strike="noStrike" kern="1200" cap="none" spc="0" normalizeH="0" baseline="0" noProof="0" dirty="0">
              <a:ln>
                <a:noFill/>
              </a:ln>
              <a:solidFill>
                <a:srgbClr val="FFFFFF">
                  <a:lumMod val="50000"/>
                </a:srgbClr>
              </a:solidFill>
              <a:effectLst>
                <a:outerShdw blurRad="50800" dist="38100" dir="2700000" algn="tl" rotWithShape="0">
                  <a:prstClr val="black">
                    <a:alpha val="40000"/>
                  </a:prstClr>
                </a:outerShdw>
              </a:effectLst>
              <a:uLnTx/>
              <a:uFillTx/>
              <a:latin typeface="Real Text Light"/>
              <a:ea typeface="+mn-ea"/>
              <a:cs typeface="+mn-cs"/>
            </a:endParaRPr>
          </a:p>
          <a:p>
            <a:pPr marL="0" marR="0" lvl="0" indent="0" algn="ctr" defTabSz="914400" rtl="0" eaLnBrk="1" fontAlgn="auto" latinLnBrk="0" hangingPunct="1">
              <a:lnSpc>
                <a:spcPct val="100000"/>
              </a:lnSpc>
              <a:spcBef>
                <a:spcPts val="0"/>
              </a:spcBef>
              <a:spcAft>
                <a:spcPts val="0"/>
              </a:spcAft>
              <a:buClr>
                <a:srgbClr val="303030"/>
              </a:buClr>
              <a:buSzTx/>
              <a:buFontTx/>
              <a:buNone/>
              <a:tabLst/>
              <a:defRPr/>
            </a:pPr>
            <a:r>
              <a:rPr kumimoji="0" lang="fr-FR" sz="1800" b="1" i="0" u="sng" strike="noStrike" kern="1200" cap="none" spc="0" normalizeH="0" baseline="0" noProof="0" dirty="0">
                <a:ln>
                  <a:noFill/>
                </a:ln>
                <a:solidFill>
                  <a:srgbClr val="303030"/>
                </a:solidFill>
                <a:effectLst>
                  <a:outerShdw blurRad="50800" dist="38100" dir="2700000" algn="tl" rotWithShape="0">
                    <a:prstClr val="black">
                      <a:alpha val="40000"/>
                    </a:prstClr>
                  </a:outerShdw>
                </a:effectLst>
                <a:uLnTx/>
                <a:uFillTx/>
                <a:latin typeface="Real Text Light"/>
                <a:ea typeface="+mn-ea"/>
                <a:cs typeface="+mn-cs"/>
              </a:rPr>
              <a:t>PROMOTEUR</a:t>
            </a:r>
            <a:endParaRPr kumimoji="0" lang="fr-FR" sz="1600" b="0" i="0" u="none" strike="noStrike" kern="1200" cap="none" spc="0" normalizeH="0" baseline="0" noProof="0" dirty="0">
              <a:ln>
                <a:noFill/>
              </a:ln>
              <a:solidFill>
                <a:srgbClr val="303030"/>
              </a:solidFill>
              <a:effectLst>
                <a:outerShdw blurRad="50800" dist="38100" dir="2700000" algn="tl" rotWithShape="0">
                  <a:prstClr val="black">
                    <a:alpha val="40000"/>
                  </a:prstClr>
                </a:outerShdw>
              </a:effectLst>
              <a:uLnTx/>
              <a:uFillTx/>
              <a:latin typeface="Real Text Light"/>
              <a:ea typeface="+mn-ea"/>
              <a:cs typeface="+mn-cs"/>
            </a:endParaRPr>
          </a:p>
          <a:p>
            <a:pPr marL="285750" marR="0" lvl="0" indent="-285750" algn="l" defTabSz="914400" rtl="0" eaLnBrk="1" fontAlgn="auto" latinLnBrk="0" hangingPunct="1">
              <a:lnSpc>
                <a:spcPct val="100000"/>
              </a:lnSpc>
              <a:spcBef>
                <a:spcPts val="0"/>
              </a:spcBef>
              <a:spcAft>
                <a:spcPts val="0"/>
              </a:spcAft>
              <a:buClr>
                <a:srgbClr val="FC515B"/>
              </a:buClr>
              <a:buSzTx/>
              <a:buFont typeface="Wingdings" panose="05000000000000000000" pitchFamily="2" charset="2"/>
              <a:buChar char="Ø"/>
              <a:tabLst/>
              <a:defRPr/>
            </a:pPr>
            <a:endParaRPr kumimoji="0" lang="fr-FR" sz="1400" b="1" i="0" u="none" strike="noStrike" kern="1200" cap="none" spc="0" normalizeH="0" baseline="0" noProof="0" dirty="0">
              <a:ln>
                <a:noFill/>
              </a:ln>
              <a:solidFill>
                <a:srgbClr val="303030"/>
              </a:solidFill>
              <a:effectLst>
                <a:outerShdw blurRad="50800" dist="38100" dir="2700000" algn="tl" rotWithShape="0">
                  <a:prstClr val="black">
                    <a:alpha val="40000"/>
                  </a:prstClr>
                </a:outerShdw>
              </a:effectLst>
              <a:uLnTx/>
              <a:uFillTx/>
              <a:latin typeface="Real Text Light"/>
              <a:ea typeface="+mn-ea"/>
              <a:cs typeface="+mn-cs"/>
            </a:endParaRPr>
          </a:p>
          <a:p>
            <a:pPr marL="285750" marR="0" lvl="0" indent="-285750" algn="l" defTabSz="914400" rtl="0" eaLnBrk="1" fontAlgn="auto" latinLnBrk="0" hangingPunct="1">
              <a:lnSpc>
                <a:spcPct val="100000"/>
              </a:lnSpc>
              <a:spcBef>
                <a:spcPts val="0"/>
              </a:spcBef>
              <a:spcAft>
                <a:spcPts val="0"/>
              </a:spcAft>
              <a:buClr>
                <a:srgbClr val="303030"/>
              </a:buClr>
              <a:buSzTx/>
              <a:buFont typeface="Wingdings" panose="05000000000000000000" pitchFamily="2" charset="2"/>
              <a:buChar char="Ø"/>
              <a:tabLst/>
              <a:defRPr/>
            </a:pPr>
            <a:r>
              <a:rPr kumimoji="0" lang="fr-FR" sz="1400" b="0" i="0" u="none" strike="noStrike" kern="1200" cap="none" spc="0" normalizeH="0" baseline="0" noProof="0" dirty="0">
                <a:ln>
                  <a:noFill/>
                </a:ln>
                <a:solidFill>
                  <a:srgbClr val="303030"/>
                </a:solidFill>
                <a:effectLst>
                  <a:outerShdw blurRad="50800" dist="38100" dir="2700000" algn="tl" rotWithShape="0">
                    <a:prstClr val="black">
                      <a:alpha val="40000"/>
                    </a:prstClr>
                  </a:outerShdw>
                </a:effectLst>
                <a:uLnTx/>
                <a:uFillTx/>
                <a:latin typeface="Real Text Light"/>
                <a:ea typeface="+mn-ea"/>
                <a:cs typeface="+mn-cs"/>
              </a:rPr>
              <a:t>Personne, une entreprise, un institut ou une organisation responsable du lancement, de la gestion et de l'organisation du financement de la recherche :</a:t>
            </a:r>
          </a:p>
          <a:p>
            <a:pPr marL="628650" marR="0" lvl="1" indent="-171450" algn="l" defTabSz="914400" rtl="0" eaLnBrk="1" fontAlgn="auto" latinLnBrk="0" hangingPunct="1">
              <a:lnSpc>
                <a:spcPct val="100000"/>
              </a:lnSpc>
              <a:spcBef>
                <a:spcPts val="0"/>
              </a:spcBef>
              <a:spcAft>
                <a:spcPts val="0"/>
              </a:spcAft>
              <a:buClr>
                <a:srgbClr val="303030"/>
              </a:buClr>
              <a:buSzTx/>
              <a:buFont typeface="Wingdings" panose="05000000000000000000" pitchFamily="2" charset="2"/>
              <a:buChar char="ü"/>
              <a:tabLst/>
              <a:defRPr/>
            </a:pPr>
            <a:r>
              <a:rPr kumimoji="0" lang="fr-FR" sz="1400" b="0" i="0" u="none" strike="noStrike" kern="1200" cap="none" spc="0" normalizeH="0" baseline="0" noProof="0" dirty="0">
                <a:ln>
                  <a:noFill/>
                </a:ln>
                <a:solidFill>
                  <a:srgbClr val="303030"/>
                </a:solidFill>
                <a:effectLst>
                  <a:outerShdw blurRad="50800" dist="38100" dir="2700000" algn="tl" rotWithShape="0">
                    <a:prstClr val="black">
                      <a:alpha val="40000"/>
                    </a:prstClr>
                  </a:outerShdw>
                </a:effectLst>
                <a:uLnTx/>
                <a:uFillTx/>
                <a:latin typeface="Real Text Light"/>
                <a:ea typeface="+mn-ea"/>
                <a:cs typeface="+mn-cs"/>
              </a:rPr>
              <a:t>Industriel (parfois représenté par des CRO) ;</a:t>
            </a:r>
          </a:p>
          <a:p>
            <a:pPr marL="628650" marR="0" lvl="1" indent="-171450" algn="l" defTabSz="914400" rtl="0" eaLnBrk="1" fontAlgn="auto" latinLnBrk="0" hangingPunct="1">
              <a:lnSpc>
                <a:spcPct val="100000"/>
              </a:lnSpc>
              <a:spcBef>
                <a:spcPts val="0"/>
              </a:spcBef>
              <a:spcAft>
                <a:spcPts val="0"/>
              </a:spcAft>
              <a:buClr>
                <a:srgbClr val="303030"/>
              </a:buClr>
              <a:buSzTx/>
              <a:buFont typeface="Wingdings" panose="05000000000000000000" pitchFamily="2" charset="2"/>
              <a:buChar char="ü"/>
              <a:tabLst/>
              <a:defRPr/>
            </a:pPr>
            <a:r>
              <a:rPr kumimoji="0" lang="fr-FR" sz="1400" b="0" i="0" u="none" strike="noStrike" kern="1200" cap="none" spc="0" normalizeH="0" baseline="0" noProof="0" dirty="0">
                <a:ln>
                  <a:noFill/>
                </a:ln>
                <a:solidFill>
                  <a:srgbClr val="303030"/>
                </a:solidFill>
                <a:effectLst>
                  <a:outerShdw blurRad="50800" dist="38100" dir="2700000" algn="tl" rotWithShape="0">
                    <a:prstClr val="black">
                      <a:alpha val="40000"/>
                    </a:prstClr>
                  </a:outerShdw>
                </a:effectLst>
                <a:uLnTx/>
                <a:uFillTx/>
                <a:latin typeface="Real Text Light"/>
                <a:ea typeface="+mn-ea"/>
                <a:cs typeface="+mn-cs"/>
              </a:rPr>
              <a:t>Institutionnel (INSERM/</a:t>
            </a:r>
            <a:r>
              <a:rPr kumimoji="0" lang="fr-FR" sz="1400" b="0" i="0" u="none" strike="noStrike" kern="1200" cap="none" spc="0" normalizeH="0" baseline="0" noProof="0" dirty="0" err="1">
                <a:ln>
                  <a:noFill/>
                </a:ln>
                <a:solidFill>
                  <a:srgbClr val="303030"/>
                </a:solidFill>
                <a:effectLst>
                  <a:outerShdw blurRad="50800" dist="38100" dir="2700000" algn="tl" rotWithShape="0">
                    <a:prstClr val="black">
                      <a:alpha val="40000"/>
                    </a:prstClr>
                  </a:outerShdw>
                </a:effectLst>
                <a:uLnTx/>
                <a:uFillTx/>
                <a:latin typeface="Real Text Light"/>
                <a:ea typeface="+mn-ea"/>
                <a:cs typeface="+mn-cs"/>
              </a:rPr>
              <a:t>InCA</a:t>
            </a:r>
            <a:r>
              <a:rPr kumimoji="0" lang="fr-FR" sz="1400" b="0" i="0" u="none" strike="noStrike" kern="1200" cap="none" spc="0" normalizeH="0" baseline="0" noProof="0" dirty="0">
                <a:ln>
                  <a:noFill/>
                </a:ln>
                <a:solidFill>
                  <a:srgbClr val="303030"/>
                </a:solidFill>
                <a:effectLst>
                  <a:outerShdw blurRad="50800" dist="38100" dir="2700000" algn="tl" rotWithShape="0">
                    <a:prstClr val="black">
                      <a:alpha val="40000"/>
                    </a:prstClr>
                  </a:outerShdw>
                </a:effectLst>
                <a:uLnTx/>
                <a:uFillTx/>
                <a:latin typeface="Real Text Light"/>
                <a:ea typeface="+mn-ea"/>
                <a:cs typeface="+mn-cs"/>
              </a:rPr>
              <a:t>…)</a:t>
            </a:r>
          </a:p>
          <a:p>
            <a:pPr marL="457200" marR="0" lvl="1" indent="0" algn="l" defTabSz="914400" rtl="0" eaLnBrk="1" fontAlgn="auto" latinLnBrk="0" hangingPunct="1">
              <a:lnSpc>
                <a:spcPct val="100000"/>
              </a:lnSpc>
              <a:spcBef>
                <a:spcPts val="0"/>
              </a:spcBef>
              <a:spcAft>
                <a:spcPts val="0"/>
              </a:spcAft>
              <a:buClr>
                <a:srgbClr val="303030"/>
              </a:buClr>
              <a:buSzTx/>
              <a:buFontTx/>
              <a:buNone/>
              <a:tabLst/>
              <a:defRPr/>
            </a:pPr>
            <a:endParaRPr kumimoji="0" lang="fr-FR" sz="1400" b="0" i="0" u="none" strike="noStrike" kern="1200" cap="none" spc="0" normalizeH="0" baseline="0" noProof="0" dirty="0">
              <a:ln>
                <a:noFill/>
              </a:ln>
              <a:solidFill>
                <a:srgbClr val="303030"/>
              </a:solidFill>
              <a:effectLst>
                <a:outerShdw blurRad="50800" dist="38100" dir="2700000" algn="tl" rotWithShape="0">
                  <a:prstClr val="black">
                    <a:alpha val="40000"/>
                  </a:prstClr>
                </a:outerShdw>
              </a:effectLst>
              <a:uLnTx/>
              <a:uFillTx/>
              <a:latin typeface="Real Text Light"/>
              <a:ea typeface="+mn-ea"/>
              <a:cs typeface="+mn-cs"/>
            </a:endParaRPr>
          </a:p>
          <a:p>
            <a:pPr marL="285750" marR="0" lvl="0" indent="-285750" algn="l" defTabSz="914400" rtl="0" eaLnBrk="1" fontAlgn="auto" latinLnBrk="0" hangingPunct="1">
              <a:lnSpc>
                <a:spcPct val="100000"/>
              </a:lnSpc>
              <a:spcBef>
                <a:spcPts val="0"/>
              </a:spcBef>
              <a:spcAft>
                <a:spcPts val="0"/>
              </a:spcAft>
              <a:buClr>
                <a:srgbClr val="303030"/>
              </a:buClr>
              <a:buSzTx/>
              <a:buFont typeface="Wingdings" panose="05000000000000000000" pitchFamily="2" charset="2"/>
              <a:buChar char="Ø"/>
              <a:tabLst/>
              <a:defRPr/>
            </a:pPr>
            <a:r>
              <a:rPr kumimoji="0" lang="fr-FR" sz="1400" b="0" i="0" u="none" strike="noStrike" kern="1200" cap="none" spc="0" normalizeH="0" baseline="0" noProof="0" dirty="0">
                <a:ln>
                  <a:noFill/>
                </a:ln>
                <a:solidFill>
                  <a:srgbClr val="303030"/>
                </a:solidFill>
                <a:effectLst>
                  <a:outerShdw blurRad="50800" dist="38100" dir="2700000" algn="tl" rotWithShape="0">
                    <a:prstClr val="black">
                      <a:alpha val="40000"/>
                    </a:prstClr>
                  </a:outerShdw>
                </a:effectLst>
                <a:uLnTx/>
                <a:uFillTx/>
                <a:latin typeface="Real Text Light"/>
                <a:ea typeface="+mn-ea"/>
                <a:cs typeface="+mn-cs"/>
              </a:rPr>
              <a:t>Obligation pour le promoteur situé hors UE de désigner un représentant légal dans l’UE</a:t>
            </a:r>
            <a:endParaRPr kumimoji="0" lang="fr-FR" sz="1400" b="0" i="0" u="none" strike="noStrike" kern="1200" cap="none" spc="0" normalizeH="0" baseline="0" noProof="0" dirty="0">
              <a:ln>
                <a:noFill/>
              </a:ln>
              <a:solidFill>
                <a:srgbClr val="FFFFFF">
                  <a:lumMod val="50000"/>
                </a:srgbClr>
              </a:solidFill>
              <a:effectLst>
                <a:outerShdw blurRad="50800" dist="38100" dir="2700000" algn="tl" rotWithShape="0">
                  <a:prstClr val="black">
                    <a:alpha val="40000"/>
                  </a:prstClr>
                </a:outerShdw>
              </a:effectLst>
              <a:uLnTx/>
              <a:uFillTx/>
              <a:latin typeface="Real Text Light"/>
              <a:ea typeface="+mn-ea"/>
              <a:cs typeface="+mn-cs"/>
            </a:endParaRPr>
          </a:p>
        </p:txBody>
      </p:sp>
      <p:sp>
        <p:nvSpPr>
          <p:cNvPr id="9" name="Title 1">
            <a:extLst>
              <a:ext uri="{FF2B5EF4-FFF2-40B4-BE49-F238E27FC236}">
                <a16:creationId xmlns:a16="http://schemas.microsoft.com/office/drawing/2014/main" id="{FF623457-56CB-3697-4AE6-14B1D4176135}"/>
              </a:ext>
            </a:extLst>
          </p:cNvPr>
          <p:cNvSpPr txBox="1">
            <a:spLocks/>
          </p:cNvSpPr>
          <p:nvPr/>
        </p:nvSpPr>
        <p:spPr>
          <a:xfrm>
            <a:off x="487363" y="193358"/>
            <a:ext cx="8747999" cy="394727"/>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000" kern="1200">
                <a:solidFill>
                  <a:srgbClr val="FC515B"/>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2800" b="0" i="0" u="none" strike="noStrike" kern="1200" cap="none" spc="0" normalizeH="0" baseline="0" noProof="0" dirty="0">
                <a:ln>
                  <a:noFill/>
                </a:ln>
                <a:solidFill>
                  <a:srgbClr val="FC515B"/>
                </a:solidFill>
                <a:effectLst/>
                <a:uLnTx/>
                <a:uFillTx/>
                <a:latin typeface="Real Text Medium"/>
                <a:ea typeface="+mj-ea"/>
                <a:cs typeface="+mj-cs"/>
              </a:rPr>
              <a:t>Les principaux acteurs de la recherche</a:t>
            </a:r>
            <a:endParaRPr kumimoji="0" lang="en-GB" sz="2800" b="0" i="0" u="none" strike="noStrike" kern="1200" cap="none" spc="0" normalizeH="0" baseline="0" noProof="0" dirty="0">
              <a:ln>
                <a:noFill/>
              </a:ln>
              <a:solidFill>
                <a:srgbClr val="FC515B"/>
              </a:solidFill>
              <a:effectLst/>
              <a:uLnTx/>
              <a:uFillTx/>
              <a:latin typeface="Real Text Medium"/>
              <a:ea typeface="+mj-ea"/>
              <a:cs typeface="+mj-cs"/>
            </a:endParaRPr>
          </a:p>
        </p:txBody>
      </p:sp>
      <p:sp>
        <p:nvSpPr>
          <p:cNvPr id="10" name="TextBox 9">
            <a:extLst>
              <a:ext uri="{FF2B5EF4-FFF2-40B4-BE49-F238E27FC236}">
                <a16:creationId xmlns:a16="http://schemas.microsoft.com/office/drawing/2014/main" id="{A86BF641-2FD6-BF83-B511-A80871CEC600}"/>
              </a:ext>
            </a:extLst>
          </p:cNvPr>
          <p:cNvSpPr txBox="1"/>
          <p:nvPr/>
        </p:nvSpPr>
        <p:spPr>
          <a:xfrm>
            <a:off x="855095" y="3763466"/>
            <a:ext cx="4630590" cy="2906222"/>
          </a:xfrm>
          <a:prstGeom prst="rect">
            <a:avLst/>
          </a:prstGeom>
          <a:solidFill>
            <a:schemeClr val="accent3">
              <a:lumMod val="20000"/>
              <a:lumOff val="80000"/>
            </a:schemeClr>
          </a:solidFill>
          <a:ln>
            <a:solidFill>
              <a:schemeClr val="accent3">
                <a:lumMod val="20000"/>
                <a:lumOff val="80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
                <a:srgbClr val="303030"/>
              </a:buClr>
              <a:buSzTx/>
              <a:buFontTx/>
              <a:buNone/>
              <a:tabLst/>
              <a:defRPr/>
            </a:pPr>
            <a:endParaRPr kumimoji="0" lang="fr-FR" sz="1800" b="1" i="0" u="sng" strike="noStrike" kern="1200" cap="none" spc="0" normalizeH="0" baseline="0" noProof="0" dirty="0">
              <a:ln>
                <a:noFill/>
              </a:ln>
              <a:solidFill>
                <a:srgbClr val="FFFFFF">
                  <a:lumMod val="50000"/>
                </a:srgbClr>
              </a:solidFill>
              <a:effectLst>
                <a:outerShdw blurRad="50800" dist="38100" dir="2700000" algn="tl" rotWithShape="0">
                  <a:prstClr val="black">
                    <a:alpha val="40000"/>
                  </a:prstClr>
                </a:outerShdw>
              </a:effectLst>
              <a:uLnTx/>
              <a:uFillTx/>
              <a:latin typeface="Real Text Light"/>
              <a:ea typeface="+mn-ea"/>
              <a:cs typeface="+mn-cs"/>
            </a:endParaRPr>
          </a:p>
          <a:p>
            <a:pPr marL="0" marR="0" lvl="0" indent="0" algn="ctr" defTabSz="914400" rtl="0" eaLnBrk="1" fontAlgn="auto" latinLnBrk="0" hangingPunct="1">
              <a:lnSpc>
                <a:spcPct val="100000"/>
              </a:lnSpc>
              <a:spcBef>
                <a:spcPts val="0"/>
              </a:spcBef>
              <a:spcAft>
                <a:spcPts val="0"/>
              </a:spcAft>
              <a:buClr>
                <a:srgbClr val="303030"/>
              </a:buClr>
              <a:buSzTx/>
              <a:buFontTx/>
              <a:buNone/>
              <a:tabLst/>
              <a:defRPr/>
            </a:pPr>
            <a:r>
              <a:rPr kumimoji="0" lang="fr-FR" sz="1800" b="1" i="0" u="sng" strike="noStrike" kern="1200" cap="none" spc="0" normalizeH="0" baseline="0" noProof="0" dirty="0">
                <a:ln>
                  <a:noFill/>
                </a:ln>
                <a:solidFill>
                  <a:srgbClr val="303030"/>
                </a:solidFill>
                <a:effectLst>
                  <a:outerShdw blurRad="50800" dist="38100" dir="2700000" algn="tl" rotWithShape="0">
                    <a:prstClr val="black">
                      <a:alpha val="40000"/>
                    </a:prstClr>
                  </a:outerShdw>
                </a:effectLst>
                <a:uLnTx/>
                <a:uFillTx/>
                <a:latin typeface="Real Text Light"/>
                <a:ea typeface="+mn-ea"/>
                <a:cs typeface="+mn-cs"/>
              </a:rPr>
              <a:t>INVESTIGATEUR</a:t>
            </a:r>
            <a:endParaRPr kumimoji="0" lang="fr-FR" sz="1600" b="0" i="0" u="none" strike="noStrike" kern="1200" cap="none" spc="0" normalizeH="0" baseline="0" noProof="0" dirty="0">
              <a:ln>
                <a:noFill/>
              </a:ln>
              <a:solidFill>
                <a:srgbClr val="303030"/>
              </a:solidFill>
              <a:effectLst>
                <a:outerShdw blurRad="50800" dist="38100" dir="2700000" algn="tl" rotWithShape="0">
                  <a:prstClr val="black">
                    <a:alpha val="40000"/>
                  </a:prstClr>
                </a:outerShdw>
              </a:effectLst>
              <a:uLnTx/>
              <a:uFillTx/>
              <a:latin typeface="Real Text Light"/>
              <a:ea typeface="+mn-ea"/>
              <a:cs typeface="+mn-cs"/>
            </a:endParaRPr>
          </a:p>
          <a:p>
            <a:pPr marL="285750" marR="0" lvl="0" indent="-285750" algn="ctr" defTabSz="914400" rtl="0" eaLnBrk="1" fontAlgn="auto" latinLnBrk="0" hangingPunct="1">
              <a:lnSpc>
                <a:spcPct val="100000"/>
              </a:lnSpc>
              <a:spcBef>
                <a:spcPts val="0"/>
              </a:spcBef>
              <a:spcAft>
                <a:spcPts val="0"/>
              </a:spcAft>
              <a:buClr>
                <a:srgbClr val="FC515B"/>
              </a:buClr>
              <a:buSzTx/>
              <a:buFont typeface="Wingdings" panose="05000000000000000000" pitchFamily="2" charset="2"/>
              <a:buChar char="Ø"/>
              <a:tabLst/>
              <a:defRPr/>
            </a:pPr>
            <a:endParaRPr kumimoji="0" lang="fr-FR" sz="1400" b="1" i="0" u="none" strike="noStrike" kern="1200" cap="none" spc="0" normalizeH="0" baseline="0" noProof="0" dirty="0">
              <a:ln>
                <a:noFill/>
              </a:ln>
              <a:solidFill>
                <a:srgbClr val="303030"/>
              </a:solidFill>
              <a:effectLst>
                <a:outerShdw blurRad="50800" dist="38100" dir="2700000" algn="tl" rotWithShape="0">
                  <a:prstClr val="black">
                    <a:alpha val="40000"/>
                  </a:prstClr>
                </a:outerShdw>
              </a:effectLst>
              <a:uLnTx/>
              <a:uFillTx/>
              <a:latin typeface="Real Text Light"/>
              <a:ea typeface="+mn-ea"/>
              <a:cs typeface="+mn-cs"/>
            </a:endParaRPr>
          </a:p>
          <a:p>
            <a:pPr marL="0" marR="0" lvl="0" indent="0" algn="ctr" defTabSz="914400" rtl="0" eaLnBrk="1" fontAlgn="auto" latinLnBrk="0" hangingPunct="1">
              <a:lnSpc>
                <a:spcPct val="100000"/>
              </a:lnSpc>
              <a:spcBef>
                <a:spcPts val="0"/>
              </a:spcBef>
              <a:spcAft>
                <a:spcPts val="0"/>
              </a:spcAft>
              <a:buClrTx/>
              <a:buSzTx/>
              <a:buFont typeface="Symbol" pitchFamily="18" charset="2"/>
              <a:buChar char="Þ"/>
              <a:tabLst/>
              <a:defRPr/>
            </a:pPr>
            <a:r>
              <a:rPr kumimoji="0" lang="fr-FR" sz="1400" b="0" i="0" u="none" strike="noStrike" kern="1200" cap="none" spc="0" normalizeH="0" baseline="0" noProof="0" dirty="0">
                <a:ln>
                  <a:noFill/>
                </a:ln>
                <a:solidFill>
                  <a:srgbClr val="303030"/>
                </a:solidFill>
                <a:effectLst>
                  <a:outerShdw blurRad="50800" dist="38100" dir="2700000" algn="tl" rotWithShape="0">
                    <a:prstClr val="black">
                      <a:alpha val="40000"/>
                    </a:prstClr>
                  </a:outerShdw>
                </a:effectLst>
                <a:uLnTx/>
                <a:uFillTx/>
                <a:latin typeface="Real Text Light"/>
                <a:ea typeface="+mn-ea"/>
                <a:cs typeface="+mn-cs"/>
              </a:rPr>
              <a:t> Personnes physiques qui dirigent et surveillent la conduite de la recherche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303030"/>
                </a:solidFill>
                <a:effectLst>
                  <a:outerShdw blurRad="50800" dist="38100" dir="2700000" algn="tl" rotWithShape="0">
                    <a:prstClr val="black">
                      <a:alpha val="40000"/>
                    </a:prstClr>
                  </a:outerShdw>
                </a:effectLst>
                <a:uLnTx/>
                <a:uFillTx/>
                <a:latin typeface="Real Text Light"/>
                <a:ea typeface="+mn-ea"/>
                <a:cs typeface="+mn-cs"/>
              </a:rPr>
              <a:t> </a:t>
            </a:r>
          </a:p>
          <a:p>
            <a:pPr marL="0" marR="0" lvl="0" indent="0" algn="ctr" defTabSz="914400" rtl="0" eaLnBrk="1" fontAlgn="auto" latinLnBrk="0" hangingPunct="1">
              <a:lnSpc>
                <a:spcPct val="100000"/>
              </a:lnSpc>
              <a:spcBef>
                <a:spcPts val="0"/>
              </a:spcBef>
              <a:spcAft>
                <a:spcPts val="0"/>
              </a:spcAft>
              <a:buClrTx/>
              <a:buSzTx/>
              <a:buFont typeface="Symbol" pitchFamily="18" charset="2"/>
              <a:buChar char="Þ"/>
              <a:tabLst/>
              <a:defRPr/>
            </a:pPr>
            <a:r>
              <a:rPr kumimoji="0" lang="fr-FR" sz="1400" b="0" i="0" u="none" strike="noStrike" kern="1200" cap="none" spc="0" normalizeH="0" baseline="0" noProof="0" dirty="0">
                <a:ln>
                  <a:noFill/>
                </a:ln>
                <a:solidFill>
                  <a:srgbClr val="303030"/>
                </a:solidFill>
                <a:effectLst>
                  <a:outerShdw blurRad="50800" dist="38100" dir="2700000" algn="tl" rotWithShape="0">
                    <a:prstClr val="black">
                      <a:alpha val="40000"/>
                    </a:prstClr>
                  </a:outerShdw>
                </a:effectLst>
                <a:uLnTx/>
                <a:uFillTx/>
                <a:latin typeface="Real Text Light"/>
                <a:ea typeface="+mn-ea"/>
                <a:cs typeface="+mn-cs"/>
              </a:rPr>
              <a:t> Investigateur </a:t>
            </a:r>
            <a:r>
              <a:rPr kumimoji="0" lang="fr-FR" sz="1400" b="1" i="0" u="none" strike="noStrike" kern="1200" cap="none" spc="0" normalizeH="0" baseline="0" noProof="0" dirty="0">
                <a:ln>
                  <a:noFill/>
                </a:ln>
                <a:solidFill>
                  <a:srgbClr val="303030"/>
                </a:solidFill>
                <a:effectLst>
                  <a:outerShdw blurRad="50800" dist="38100" dir="2700000" algn="tl" rotWithShape="0">
                    <a:prstClr val="black">
                      <a:alpha val="40000"/>
                    </a:prstClr>
                  </a:outerShdw>
                </a:effectLst>
                <a:uLnTx/>
                <a:uFillTx/>
                <a:latin typeface="Real Text Light"/>
                <a:ea typeface="+mn-ea"/>
                <a:cs typeface="+mn-cs"/>
              </a:rPr>
              <a:t>principal</a:t>
            </a:r>
            <a:r>
              <a:rPr kumimoji="0" lang="fr-FR" sz="1400" b="0" i="0" u="none" strike="noStrike" kern="1200" cap="none" spc="0" normalizeH="0" baseline="0" noProof="0" dirty="0">
                <a:ln>
                  <a:noFill/>
                </a:ln>
                <a:solidFill>
                  <a:srgbClr val="303030"/>
                </a:solidFill>
                <a:effectLst>
                  <a:outerShdw blurRad="50800" dist="38100" dir="2700000" algn="tl" rotWithShape="0">
                    <a:prstClr val="black">
                      <a:alpha val="40000"/>
                    </a:prstClr>
                  </a:outerShdw>
                </a:effectLst>
                <a:uLnTx/>
                <a:uFillTx/>
                <a:latin typeface="Real Text Light"/>
                <a:ea typeface="+mn-ea"/>
                <a:cs typeface="+mn-cs"/>
              </a:rPr>
              <a:t> lorsqu’il y a plusieurs investigateurs au sein d’un même centre investigateur</a:t>
            </a:r>
          </a:p>
          <a:p>
            <a:pPr marL="0" marR="0" lvl="0" indent="0" algn="ctr" defTabSz="914400" rtl="0" eaLnBrk="1" fontAlgn="auto" latinLnBrk="0" hangingPunct="1">
              <a:lnSpc>
                <a:spcPct val="100000"/>
              </a:lnSpc>
              <a:spcBef>
                <a:spcPts val="0"/>
              </a:spcBef>
              <a:spcAft>
                <a:spcPts val="0"/>
              </a:spcAft>
              <a:buClrTx/>
              <a:buSzTx/>
              <a:buFont typeface="Symbol" pitchFamily="18" charset="2"/>
              <a:buChar char="Þ"/>
              <a:tabLst/>
              <a:defRPr/>
            </a:pPr>
            <a:endParaRPr kumimoji="0" lang="fr-FR" sz="1400" b="0" i="0" u="none" strike="noStrike" kern="1200" cap="none" spc="0" normalizeH="0" baseline="0" noProof="0" dirty="0">
              <a:ln>
                <a:noFill/>
              </a:ln>
              <a:solidFill>
                <a:srgbClr val="303030"/>
              </a:solidFill>
              <a:effectLst>
                <a:outerShdw blurRad="50800" dist="38100" dir="2700000" algn="tl" rotWithShape="0">
                  <a:prstClr val="black">
                    <a:alpha val="40000"/>
                  </a:prstClr>
                </a:outerShdw>
              </a:effectLst>
              <a:uLnTx/>
              <a:uFillTx/>
              <a:latin typeface="Real Text Light"/>
              <a:ea typeface="+mn-ea"/>
              <a:cs typeface="+mn-cs"/>
            </a:endParaRPr>
          </a:p>
          <a:p>
            <a:pPr marL="0" marR="0" lvl="0" indent="0" algn="ctr" defTabSz="914400" rtl="0" eaLnBrk="1" fontAlgn="auto" latinLnBrk="0" hangingPunct="1">
              <a:lnSpc>
                <a:spcPct val="100000"/>
              </a:lnSpc>
              <a:spcBef>
                <a:spcPts val="0"/>
              </a:spcBef>
              <a:spcAft>
                <a:spcPts val="0"/>
              </a:spcAft>
              <a:buClrTx/>
              <a:buSzTx/>
              <a:buFont typeface="Symbol" pitchFamily="18" charset="2"/>
              <a:buChar char="Þ"/>
              <a:tabLst/>
              <a:defRPr/>
            </a:pPr>
            <a:r>
              <a:rPr kumimoji="0" lang="fr-FR" sz="1400" b="0" i="0" u="none" strike="noStrike" kern="1200" cap="none" spc="0" normalizeH="0" baseline="0" noProof="0" dirty="0">
                <a:ln>
                  <a:noFill/>
                </a:ln>
                <a:solidFill>
                  <a:srgbClr val="303030"/>
                </a:solidFill>
                <a:effectLst>
                  <a:outerShdw blurRad="50800" dist="38100" dir="2700000" algn="tl" rotWithShape="0">
                    <a:prstClr val="black">
                      <a:alpha val="40000"/>
                    </a:prstClr>
                  </a:outerShdw>
                </a:effectLst>
                <a:uLnTx/>
                <a:uFillTx/>
                <a:latin typeface="Real Text Light"/>
                <a:ea typeface="+mn-ea"/>
                <a:cs typeface="+mn-cs"/>
              </a:rPr>
              <a:t>Investigateur </a:t>
            </a:r>
            <a:r>
              <a:rPr kumimoji="0" lang="fr-FR" sz="1400" b="1" i="0" u="none" strike="noStrike" kern="1200" cap="none" spc="0" normalizeH="0" baseline="0" noProof="0" dirty="0">
                <a:ln>
                  <a:noFill/>
                </a:ln>
                <a:solidFill>
                  <a:srgbClr val="303030"/>
                </a:solidFill>
                <a:effectLst>
                  <a:outerShdw blurRad="50800" dist="38100" dir="2700000" algn="tl" rotWithShape="0">
                    <a:prstClr val="black">
                      <a:alpha val="40000"/>
                    </a:prstClr>
                  </a:outerShdw>
                </a:effectLst>
                <a:uLnTx/>
                <a:uFillTx/>
                <a:latin typeface="Real Text Light"/>
                <a:ea typeface="+mn-ea"/>
                <a:cs typeface="+mn-cs"/>
              </a:rPr>
              <a:t>coordonnateur</a:t>
            </a:r>
            <a:r>
              <a:rPr kumimoji="0" lang="fr-FR" sz="1400" b="0" i="0" u="none" strike="noStrike" kern="1200" cap="none" spc="0" normalizeH="0" baseline="0" noProof="0" dirty="0">
                <a:ln>
                  <a:noFill/>
                </a:ln>
                <a:solidFill>
                  <a:srgbClr val="303030"/>
                </a:solidFill>
                <a:effectLst>
                  <a:outerShdw blurRad="50800" dist="38100" dir="2700000" algn="tl" rotWithShape="0">
                    <a:prstClr val="black">
                      <a:alpha val="40000"/>
                    </a:prstClr>
                  </a:outerShdw>
                </a:effectLst>
                <a:uLnTx/>
                <a:uFillTx/>
                <a:latin typeface="Real Text Light"/>
                <a:ea typeface="+mn-ea"/>
                <a:cs typeface="+mn-cs"/>
              </a:rPr>
              <a:t> lorsqu’il y a plusieurs centres investigateurs en France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srgbClr val="FFFFFF">
                  <a:lumMod val="50000"/>
                </a:srgbClr>
              </a:solidFill>
              <a:effectLst>
                <a:outerShdw blurRad="50800" dist="38100" dir="2700000" algn="tl" rotWithShape="0">
                  <a:prstClr val="black">
                    <a:alpha val="40000"/>
                  </a:prstClr>
                </a:outerShdw>
              </a:effectLst>
              <a:uLnTx/>
              <a:uFillTx/>
              <a:latin typeface="Real Text Light"/>
              <a:ea typeface="+mn-ea"/>
              <a:cs typeface="+mn-cs"/>
            </a:endParaRPr>
          </a:p>
        </p:txBody>
      </p:sp>
      <p:sp>
        <p:nvSpPr>
          <p:cNvPr id="25" name="TextBox 24">
            <a:extLst>
              <a:ext uri="{FF2B5EF4-FFF2-40B4-BE49-F238E27FC236}">
                <a16:creationId xmlns:a16="http://schemas.microsoft.com/office/drawing/2014/main" id="{0FD95485-BD1C-300B-8142-F5FAF61FC781}"/>
              </a:ext>
            </a:extLst>
          </p:cNvPr>
          <p:cNvSpPr txBox="1"/>
          <p:nvPr/>
        </p:nvSpPr>
        <p:spPr>
          <a:xfrm>
            <a:off x="5951144" y="3759382"/>
            <a:ext cx="4630590" cy="2939794"/>
          </a:xfrm>
          <a:prstGeom prst="rect">
            <a:avLst/>
          </a:prstGeom>
          <a:solidFill>
            <a:schemeClr val="accent5">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
                <a:srgbClr val="303030"/>
              </a:buClr>
              <a:buSzTx/>
              <a:buFontTx/>
              <a:buNone/>
              <a:tabLst/>
              <a:defRPr/>
            </a:pPr>
            <a:endParaRPr kumimoji="0" lang="fr-FR" sz="1800" b="1" i="0" u="sng" strike="noStrike" kern="1200" cap="none" spc="0" normalizeH="0" baseline="0" noProof="0" dirty="0">
              <a:ln>
                <a:noFill/>
              </a:ln>
              <a:solidFill>
                <a:srgbClr val="FFFFFF"/>
              </a:solidFill>
              <a:effectLst>
                <a:outerShdw blurRad="50800" dist="38100" dir="2700000" algn="tl" rotWithShape="0">
                  <a:prstClr val="black">
                    <a:alpha val="40000"/>
                  </a:prstClr>
                </a:outerShdw>
              </a:effectLst>
              <a:uLnTx/>
              <a:uFillTx/>
              <a:latin typeface="Real Text Light"/>
              <a:ea typeface="+mn-ea"/>
              <a:cs typeface="+mn-cs"/>
            </a:endParaRPr>
          </a:p>
          <a:p>
            <a:pPr marL="0" marR="0" lvl="0" indent="0" algn="ctr" defTabSz="914400" rtl="0" eaLnBrk="1" fontAlgn="auto" latinLnBrk="0" hangingPunct="1">
              <a:lnSpc>
                <a:spcPct val="100000"/>
              </a:lnSpc>
              <a:spcBef>
                <a:spcPts val="0"/>
              </a:spcBef>
              <a:spcAft>
                <a:spcPts val="0"/>
              </a:spcAft>
              <a:buClr>
                <a:srgbClr val="303030"/>
              </a:buClr>
              <a:buSzTx/>
              <a:buFontTx/>
              <a:buNone/>
              <a:tabLst/>
              <a:defRPr/>
            </a:pPr>
            <a:r>
              <a:rPr kumimoji="0" lang="fr-FR" sz="1800" b="1" i="0" u="sng" strike="noStrike" kern="1200" cap="none" spc="0" normalizeH="0" baseline="0" noProof="0" dirty="0">
                <a:ln>
                  <a:noFill/>
                </a:ln>
                <a:solidFill>
                  <a:srgbClr val="303030"/>
                </a:solidFill>
                <a:effectLst>
                  <a:outerShdw blurRad="50800" dist="38100" dir="2700000" algn="tl" rotWithShape="0">
                    <a:prstClr val="black">
                      <a:alpha val="40000"/>
                    </a:prstClr>
                  </a:outerShdw>
                </a:effectLst>
                <a:uLnTx/>
                <a:uFillTx/>
                <a:latin typeface="Real Text Light"/>
                <a:ea typeface="+mn-ea"/>
                <a:cs typeface="+mn-cs"/>
              </a:rPr>
              <a:t>AUTRES INTERVENANTS </a:t>
            </a:r>
          </a:p>
          <a:p>
            <a:pPr marL="0" marR="0" lvl="0" indent="0" algn="ctr" defTabSz="914400" rtl="0" eaLnBrk="1" fontAlgn="auto" latinLnBrk="0" hangingPunct="1">
              <a:lnSpc>
                <a:spcPct val="100000"/>
              </a:lnSpc>
              <a:spcBef>
                <a:spcPts val="0"/>
              </a:spcBef>
              <a:spcAft>
                <a:spcPts val="0"/>
              </a:spcAft>
              <a:buClr>
                <a:srgbClr val="303030"/>
              </a:buClr>
              <a:buSzTx/>
              <a:buFontTx/>
              <a:buNone/>
              <a:tabLst/>
              <a:defRPr/>
            </a:pPr>
            <a:r>
              <a:rPr kumimoji="0" lang="fr-FR" sz="1800" b="1" i="0" u="sng" strike="noStrike" kern="1200" cap="none" spc="0" normalizeH="0" baseline="0" noProof="0" dirty="0">
                <a:ln>
                  <a:noFill/>
                </a:ln>
                <a:solidFill>
                  <a:srgbClr val="303030"/>
                </a:solidFill>
                <a:effectLst>
                  <a:outerShdw blurRad="50800" dist="38100" dir="2700000" algn="tl" rotWithShape="0">
                    <a:prstClr val="black">
                      <a:alpha val="40000"/>
                    </a:prstClr>
                  </a:outerShdw>
                </a:effectLst>
                <a:uLnTx/>
                <a:uFillTx/>
                <a:latin typeface="Real Text Light"/>
                <a:ea typeface="+mn-ea"/>
                <a:cs typeface="+mn-cs"/>
              </a:rPr>
              <a:t>DANS LA RECHERCHE </a:t>
            </a:r>
            <a:endParaRPr kumimoji="0" lang="fr-FR" sz="1400" b="1" i="0" u="none" strike="noStrike" kern="1200" cap="none" spc="0" normalizeH="0" baseline="0" noProof="0" dirty="0">
              <a:ln>
                <a:noFill/>
              </a:ln>
              <a:solidFill>
                <a:srgbClr val="303030"/>
              </a:solidFill>
              <a:effectLst>
                <a:outerShdw blurRad="50800" dist="38100" dir="2700000" algn="tl" rotWithShape="0">
                  <a:prstClr val="black">
                    <a:alpha val="40000"/>
                  </a:prstClr>
                </a:outerShdw>
              </a:effectLst>
              <a:uLnTx/>
              <a:uFillTx/>
              <a:latin typeface="Real Text Ligh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srgbClr val="303030"/>
              </a:solidFill>
              <a:effectLst>
                <a:outerShdw blurRad="50800" dist="38100" dir="2700000" algn="tl" rotWithShape="0">
                  <a:prstClr val="black">
                    <a:alpha val="40000"/>
                  </a:prstClr>
                </a:outerShdw>
              </a:effectLst>
              <a:uLnTx/>
              <a:uFillTx/>
              <a:latin typeface="Real Text Ligh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303030"/>
                </a:solidFill>
                <a:effectLst>
                  <a:outerShdw blurRad="50800" dist="38100" dir="2700000" algn="tl" rotWithShape="0">
                    <a:prstClr val="black">
                      <a:alpha val="40000"/>
                    </a:prstClr>
                  </a:outerShdw>
                </a:effectLst>
                <a:uLnTx/>
                <a:uFillTx/>
                <a:latin typeface="Real Text Light"/>
                <a:ea typeface="+mn-ea"/>
                <a:cs typeface="+mn-cs"/>
              </a:rPr>
              <a:t>CRO pour la gestion de l’étude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303030"/>
                </a:solidFill>
                <a:effectLst>
                  <a:outerShdw blurRad="50800" dist="38100" dir="2700000" algn="tl" rotWithShape="0">
                    <a:prstClr val="black">
                      <a:alpha val="40000"/>
                    </a:prstClr>
                  </a:outerShdw>
                </a:effectLst>
                <a:uLnTx/>
                <a:uFillTx/>
                <a:latin typeface="Real Text Light"/>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303030"/>
                </a:solidFill>
                <a:effectLst>
                  <a:outerShdw blurRad="50800" dist="38100" dir="2700000" algn="tl" rotWithShape="0">
                    <a:prstClr val="black">
                      <a:alpha val="40000"/>
                    </a:prstClr>
                  </a:outerShdw>
                </a:effectLst>
                <a:uLnTx/>
                <a:uFillTx/>
                <a:latin typeface="Real Text Light"/>
                <a:ea typeface="+mn-ea"/>
                <a:cs typeface="+mn-cs"/>
              </a:rPr>
              <a:t>Technicien d’étude clinique (TEC) : personne physique assistant l’investigateur tout au long de la recherche / travaille sous la responsabilité des médecins investigateurs.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srgbClr val="303030"/>
              </a:solidFill>
              <a:effectLst>
                <a:outerShdw blurRad="50800" dist="38100" dir="2700000" algn="tl" rotWithShape="0">
                  <a:prstClr val="black">
                    <a:alpha val="40000"/>
                  </a:prstClr>
                </a:outerShdw>
              </a:effectLst>
              <a:uLnTx/>
              <a:uFillTx/>
              <a:latin typeface="Real Text Ligh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303030"/>
                </a:solidFill>
                <a:effectLst>
                  <a:outerShdw blurRad="50800" dist="38100" dir="2700000" algn="tl" rotWithShape="0">
                    <a:prstClr val="black">
                      <a:alpha val="40000"/>
                    </a:prstClr>
                  </a:outerShdw>
                </a:effectLst>
                <a:uLnTx/>
                <a:uFillTx/>
                <a:latin typeface="Real Text Light"/>
                <a:ea typeface="+mn-ea"/>
                <a:cs typeface="+mn-cs"/>
              </a:rPr>
              <a:t>Attaché de recherche clinique : </a:t>
            </a:r>
            <a:r>
              <a:rPr kumimoji="0" lang="fr-FR" sz="1200" b="0" i="0" u="none" strike="noStrike" kern="1200" cap="none" spc="0" normalizeH="0" baseline="0" noProof="0" dirty="0">
                <a:ln>
                  <a:noFill/>
                </a:ln>
                <a:solidFill>
                  <a:srgbClr val="303030"/>
                </a:solidFill>
                <a:effectLst>
                  <a:outerShdw blurRad="38100" dist="38100" dir="2700000" algn="tl">
                    <a:srgbClr val="000000">
                      <a:alpha val="43137"/>
                    </a:srgbClr>
                  </a:outerShdw>
                </a:effectLst>
                <a:uLnTx/>
                <a:uFillTx/>
                <a:latin typeface="Real Text Light"/>
                <a:ea typeface="+mn-ea"/>
                <a:cs typeface="+mn-cs"/>
              </a:rPr>
              <a:t>Personne mandatée par le promoteur chargée d'assurer pour ce dernier le suivi de la recherche et le contrôle de sa qualité</a:t>
            </a:r>
            <a:endParaRPr kumimoji="0" lang="fr-FR" sz="1200" b="0" i="0" u="none" strike="noStrike" kern="1200" cap="none" spc="0" normalizeH="0" baseline="0" noProof="0" dirty="0">
              <a:ln>
                <a:noFill/>
              </a:ln>
              <a:solidFill>
                <a:srgbClr val="303030"/>
              </a:solidFill>
              <a:effectLst/>
              <a:uLnTx/>
              <a:uFillTx/>
              <a:latin typeface="sourcesanspro"/>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fr-FR" sz="1400" b="0" i="0" u="none" strike="noStrike" kern="1200" cap="none" spc="0" normalizeH="0" baseline="0" noProof="0" dirty="0">
                <a:ln>
                  <a:noFill/>
                </a:ln>
                <a:solidFill>
                  <a:srgbClr val="303030"/>
                </a:solidFill>
                <a:effectLst/>
                <a:uLnTx/>
                <a:uFillTx/>
                <a:latin typeface="Real Text Light"/>
                <a:ea typeface="+mn-ea"/>
                <a:cs typeface="+mn-cs"/>
              </a:rPr>
            </a:br>
            <a:endParaRPr kumimoji="0" lang="fr-FR" sz="1400" b="0" i="0" u="none" strike="noStrike" kern="1200" cap="none" spc="0" normalizeH="0" baseline="0" noProof="0" dirty="0">
              <a:ln>
                <a:noFill/>
              </a:ln>
              <a:solidFill>
                <a:srgbClr val="303030"/>
              </a:solidFill>
              <a:effectLst>
                <a:outerShdw blurRad="50800" dist="38100" dir="2700000" algn="tl" rotWithShape="0">
                  <a:prstClr val="black">
                    <a:alpha val="40000"/>
                  </a:prstClr>
                </a:outerShdw>
              </a:effectLst>
              <a:uLnTx/>
              <a:uFillTx/>
              <a:latin typeface="Real Text Ligh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Symbol" pitchFamily="18" charset="2"/>
              <a:buChar char="Þ"/>
              <a:tabLst/>
              <a:defRPr/>
            </a:pPr>
            <a:endParaRPr kumimoji="0" lang="fr-FR" sz="1400" b="0" i="0" u="none" strike="noStrike" kern="1200" cap="none" spc="0" normalizeH="0" baseline="0" noProof="0" dirty="0">
              <a:ln>
                <a:noFill/>
              </a:ln>
              <a:solidFill>
                <a:srgbClr val="FFFFFF"/>
              </a:solidFill>
              <a:effectLst>
                <a:outerShdw blurRad="50800" dist="38100" dir="2700000" algn="tl" rotWithShape="0">
                  <a:prstClr val="black">
                    <a:alpha val="40000"/>
                  </a:prstClr>
                </a:outerShdw>
              </a:effectLst>
              <a:uLnTx/>
              <a:uFillTx/>
              <a:latin typeface="Real Text Ligh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dirty="0">
              <a:ln>
                <a:noFill/>
              </a:ln>
              <a:solidFill>
                <a:srgbClr val="303030"/>
              </a:solidFill>
              <a:effectLst>
                <a:outerShdw blurRad="50800" dist="38100" dir="2700000" algn="tl" rotWithShape="0">
                  <a:prstClr val="black">
                    <a:alpha val="40000"/>
                  </a:prstClr>
                </a:outerShdw>
              </a:effectLst>
              <a:uLnTx/>
              <a:uFillTx/>
              <a:latin typeface="Real Text Light"/>
              <a:ea typeface="+mn-ea"/>
              <a:cs typeface="+mn-cs"/>
            </a:endParaRPr>
          </a:p>
        </p:txBody>
      </p:sp>
      <p:sp>
        <p:nvSpPr>
          <p:cNvPr id="34" name="TextBox 33">
            <a:extLst>
              <a:ext uri="{FF2B5EF4-FFF2-40B4-BE49-F238E27FC236}">
                <a16:creationId xmlns:a16="http://schemas.microsoft.com/office/drawing/2014/main" id="{F97E4F58-12A5-E928-638E-7B9DB3716975}"/>
              </a:ext>
            </a:extLst>
          </p:cNvPr>
          <p:cNvSpPr txBox="1"/>
          <p:nvPr/>
        </p:nvSpPr>
        <p:spPr>
          <a:xfrm>
            <a:off x="5951144" y="775658"/>
            <a:ext cx="4630590" cy="2796152"/>
          </a:xfrm>
          <a:prstGeom prst="rect">
            <a:avLst/>
          </a:prstGeom>
          <a:solidFill>
            <a:schemeClr val="accent1">
              <a:lumMod val="20000"/>
              <a:lumOff val="80000"/>
            </a:schemeClr>
          </a:solidFill>
          <a:ln>
            <a:solidFill>
              <a:schemeClr val="accent1">
                <a:lumMod val="20000"/>
                <a:lumOff val="80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
                <a:srgbClr val="303030"/>
              </a:buClr>
              <a:buSzTx/>
              <a:buFontTx/>
              <a:buNone/>
              <a:tabLst/>
              <a:defRPr/>
            </a:pPr>
            <a:endParaRPr kumimoji="0" lang="fr-FR" sz="1800" b="1" i="0" u="sng" strike="noStrike" kern="1200" cap="none" spc="0" normalizeH="0" baseline="0" noProof="0" dirty="0">
              <a:ln>
                <a:noFill/>
              </a:ln>
              <a:solidFill>
                <a:srgbClr val="FFFFFF">
                  <a:lumMod val="50000"/>
                </a:srgbClr>
              </a:solidFill>
              <a:effectLst>
                <a:outerShdw blurRad="50800" dist="38100" dir="2700000" algn="tl" rotWithShape="0">
                  <a:prstClr val="black">
                    <a:alpha val="40000"/>
                  </a:prstClr>
                </a:outerShdw>
              </a:effectLst>
              <a:uLnTx/>
              <a:uFillTx/>
              <a:latin typeface="Real Text Light"/>
              <a:ea typeface="+mn-ea"/>
              <a:cs typeface="+mn-cs"/>
            </a:endParaRPr>
          </a:p>
          <a:p>
            <a:pPr marL="0" marR="0" lvl="0" indent="0" algn="ctr" defTabSz="914400" rtl="0" eaLnBrk="1" fontAlgn="auto" latinLnBrk="0" hangingPunct="1">
              <a:lnSpc>
                <a:spcPct val="100000"/>
              </a:lnSpc>
              <a:spcBef>
                <a:spcPts val="0"/>
              </a:spcBef>
              <a:spcAft>
                <a:spcPts val="0"/>
              </a:spcAft>
              <a:buClr>
                <a:srgbClr val="303030"/>
              </a:buClr>
              <a:buSzTx/>
              <a:buFontTx/>
              <a:buNone/>
              <a:tabLst/>
              <a:defRPr/>
            </a:pPr>
            <a:endParaRPr kumimoji="0" lang="fr-FR" sz="1800" b="1" i="0" u="sng" strike="noStrike" kern="1200" cap="none" spc="0" normalizeH="0" baseline="0" noProof="0" dirty="0">
              <a:ln>
                <a:noFill/>
              </a:ln>
              <a:solidFill>
                <a:srgbClr val="303030"/>
              </a:solidFill>
              <a:effectLst>
                <a:outerShdw blurRad="50800" dist="38100" dir="2700000" algn="tl" rotWithShape="0">
                  <a:prstClr val="black">
                    <a:alpha val="40000"/>
                  </a:prstClr>
                </a:outerShdw>
              </a:effectLst>
              <a:uLnTx/>
              <a:uFillTx/>
              <a:latin typeface="Real Text Light"/>
              <a:ea typeface="+mn-ea"/>
              <a:cs typeface="+mn-cs"/>
            </a:endParaRPr>
          </a:p>
          <a:p>
            <a:pPr marL="0" marR="0" lvl="0" indent="0" algn="ctr" defTabSz="914400" rtl="0" eaLnBrk="1" fontAlgn="auto" latinLnBrk="0" hangingPunct="1">
              <a:lnSpc>
                <a:spcPct val="100000"/>
              </a:lnSpc>
              <a:spcBef>
                <a:spcPts val="0"/>
              </a:spcBef>
              <a:spcAft>
                <a:spcPts val="0"/>
              </a:spcAft>
              <a:buClr>
                <a:srgbClr val="303030"/>
              </a:buClr>
              <a:buSzTx/>
              <a:buFontTx/>
              <a:buNone/>
              <a:tabLst/>
              <a:defRPr/>
            </a:pPr>
            <a:r>
              <a:rPr kumimoji="0" lang="fr-FR" sz="1800" b="1" i="0" u="sng" strike="noStrike" kern="1200" cap="none" spc="0" normalizeH="0" baseline="0" noProof="0" dirty="0">
                <a:ln>
                  <a:noFill/>
                </a:ln>
                <a:solidFill>
                  <a:srgbClr val="303030"/>
                </a:solidFill>
                <a:effectLst>
                  <a:outerShdw blurRad="50800" dist="38100" dir="2700000" algn="tl" rotWithShape="0">
                    <a:prstClr val="black">
                      <a:alpha val="40000"/>
                    </a:prstClr>
                  </a:outerShdw>
                </a:effectLst>
                <a:uLnTx/>
                <a:uFillTx/>
                <a:latin typeface="Real Text Light"/>
                <a:ea typeface="+mn-ea"/>
                <a:cs typeface="+mn-cs"/>
              </a:rPr>
              <a:t>AUTORITÉS COMPÉTENTES</a:t>
            </a:r>
          </a:p>
          <a:p>
            <a:pPr marL="0" marR="0" lvl="0" indent="0" algn="ctr" defTabSz="914400" rtl="0" eaLnBrk="1" fontAlgn="auto" latinLnBrk="0" hangingPunct="1">
              <a:lnSpc>
                <a:spcPct val="100000"/>
              </a:lnSpc>
              <a:spcBef>
                <a:spcPts val="0"/>
              </a:spcBef>
              <a:spcAft>
                <a:spcPts val="0"/>
              </a:spcAft>
              <a:buClr>
                <a:srgbClr val="303030"/>
              </a:buClr>
              <a:buSzTx/>
              <a:buFontTx/>
              <a:buNone/>
              <a:tabLst/>
              <a:defRPr/>
            </a:pPr>
            <a:endParaRPr kumimoji="0" lang="fr-FR" sz="1800" b="1" i="0" u="sng" strike="noStrike" kern="1200" cap="none" spc="0" normalizeH="0" baseline="0" noProof="0" dirty="0">
              <a:ln>
                <a:noFill/>
              </a:ln>
              <a:solidFill>
                <a:srgbClr val="303030"/>
              </a:solidFill>
              <a:effectLst>
                <a:outerShdw blurRad="50800" dist="38100" dir="2700000" algn="tl" rotWithShape="0">
                  <a:prstClr val="black">
                    <a:alpha val="40000"/>
                  </a:prstClr>
                </a:outerShdw>
              </a:effectLst>
              <a:uLnTx/>
              <a:uFillTx/>
              <a:latin typeface="Real Text Light"/>
              <a:ea typeface="+mn-ea"/>
              <a:cs typeface="+mn-cs"/>
            </a:endParaRPr>
          </a:p>
          <a:p>
            <a:pPr marL="2114550" marR="0" lvl="4" indent="-285750" algn="l" defTabSz="914400" rtl="0" eaLnBrk="1" fontAlgn="auto" latinLnBrk="0" hangingPunct="1">
              <a:lnSpc>
                <a:spcPct val="100000"/>
              </a:lnSpc>
              <a:spcBef>
                <a:spcPts val="0"/>
              </a:spcBef>
              <a:spcAft>
                <a:spcPts val="0"/>
              </a:spcAft>
              <a:buClr>
                <a:srgbClr val="303030"/>
              </a:buClr>
              <a:buSzTx/>
              <a:buFont typeface="Wingdings" panose="05000000000000000000" pitchFamily="2" charset="2"/>
              <a:buChar char="§"/>
              <a:tabLst/>
              <a:defRPr/>
            </a:pPr>
            <a:r>
              <a:rPr kumimoji="0" lang="fr-FR" sz="1400" b="0" i="0" u="none" strike="noStrike" kern="1200" cap="none" spc="0" normalizeH="0" baseline="0" noProof="0" dirty="0">
                <a:ln>
                  <a:noFill/>
                </a:ln>
                <a:solidFill>
                  <a:srgbClr val="303030"/>
                </a:solidFill>
                <a:effectLst>
                  <a:outerShdw blurRad="50800" dist="38100" dir="2700000" algn="tl" rotWithShape="0">
                    <a:prstClr val="black">
                      <a:alpha val="40000"/>
                    </a:prstClr>
                  </a:outerShdw>
                </a:effectLst>
                <a:uLnTx/>
                <a:uFillTx/>
                <a:latin typeface="Real Text Light"/>
                <a:ea typeface="+mn-ea"/>
                <a:cs typeface="+mn-cs"/>
              </a:rPr>
              <a:t>ANSM</a:t>
            </a:r>
          </a:p>
          <a:p>
            <a:pPr marL="2114550" marR="0" lvl="4" indent="-285750" algn="l" defTabSz="914400" rtl="0" eaLnBrk="1" fontAlgn="auto" latinLnBrk="0" hangingPunct="1">
              <a:lnSpc>
                <a:spcPct val="100000"/>
              </a:lnSpc>
              <a:spcBef>
                <a:spcPts val="0"/>
              </a:spcBef>
              <a:spcAft>
                <a:spcPts val="0"/>
              </a:spcAft>
              <a:buClr>
                <a:srgbClr val="303030"/>
              </a:buClr>
              <a:buSzTx/>
              <a:buFont typeface="Wingdings" panose="05000000000000000000" pitchFamily="2" charset="2"/>
              <a:buChar char="§"/>
              <a:tabLst/>
              <a:defRPr/>
            </a:pPr>
            <a:r>
              <a:rPr kumimoji="0" lang="fr-FR" sz="1400" b="0" i="0" u="none" strike="noStrike" kern="1200" cap="none" spc="0" normalizeH="0" baseline="0" noProof="0" dirty="0">
                <a:ln>
                  <a:noFill/>
                </a:ln>
                <a:solidFill>
                  <a:srgbClr val="303030"/>
                </a:solidFill>
                <a:effectLst>
                  <a:outerShdw blurRad="50800" dist="38100" dir="2700000" algn="tl" rotWithShape="0">
                    <a:prstClr val="black">
                      <a:alpha val="40000"/>
                    </a:prstClr>
                  </a:outerShdw>
                </a:effectLst>
                <a:uLnTx/>
                <a:uFillTx/>
                <a:latin typeface="Real Text Light"/>
                <a:ea typeface="+mn-ea"/>
                <a:cs typeface="+mn-cs"/>
              </a:rPr>
              <a:t>CPP</a:t>
            </a:r>
          </a:p>
          <a:p>
            <a:pPr marL="2114550" marR="0" lvl="4" indent="-285750" algn="l" defTabSz="914400" rtl="0" eaLnBrk="1" fontAlgn="auto" latinLnBrk="0" hangingPunct="1">
              <a:lnSpc>
                <a:spcPct val="100000"/>
              </a:lnSpc>
              <a:spcBef>
                <a:spcPts val="0"/>
              </a:spcBef>
              <a:spcAft>
                <a:spcPts val="0"/>
              </a:spcAft>
              <a:buClr>
                <a:srgbClr val="303030"/>
              </a:buClr>
              <a:buSzTx/>
              <a:buFont typeface="Wingdings" panose="05000000000000000000" pitchFamily="2" charset="2"/>
              <a:buChar char="§"/>
              <a:tabLst/>
              <a:defRPr/>
            </a:pPr>
            <a:r>
              <a:rPr kumimoji="0" lang="fr-FR" sz="1400" b="0" i="0" u="none" strike="noStrike" kern="1200" cap="none" spc="0" normalizeH="0" baseline="0" noProof="0" dirty="0">
                <a:ln>
                  <a:noFill/>
                </a:ln>
                <a:solidFill>
                  <a:srgbClr val="303030"/>
                </a:solidFill>
                <a:effectLst>
                  <a:outerShdw blurRad="50800" dist="38100" dir="2700000" algn="tl" rotWithShape="0">
                    <a:prstClr val="black">
                      <a:alpha val="40000"/>
                    </a:prstClr>
                  </a:outerShdw>
                </a:effectLst>
                <a:uLnTx/>
                <a:uFillTx/>
                <a:latin typeface="Real Text Light"/>
                <a:ea typeface="+mn-ea"/>
                <a:cs typeface="+mn-cs"/>
              </a:rPr>
              <a:t>CNIL</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srgbClr val="FFFFFF">
                  <a:lumMod val="50000"/>
                </a:srgbClr>
              </a:solidFill>
              <a:effectLst>
                <a:outerShdw blurRad="50800" dist="38100" dir="2700000" algn="tl" rotWithShape="0">
                  <a:prstClr val="black">
                    <a:alpha val="40000"/>
                  </a:prstClr>
                </a:outerShdw>
              </a:effectLst>
              <a:uLnTx/>
              <a:uFillTx/>
              <a:latin typeface="Real Text Light"/>
              <a:ea typeface="+mn-ea"/>
              <a:cs typeface="+mn-cs"/>
            </a:endParaRPr>
          </a:p>
        </p:txBody>
      </p:sp>
      <p:sp>
        <p:nvSpPr>
          <p:cNvPr id="28" name="Circle: Hollow 27">
            <a:extLst>
              <a:ext uri="{FF2B5EF4-FFF2-40B4-BE49-F238E27FC236}">
                <a16:creationId xmlns:a16="http://schemas.microsoft.com/office/drawing/2014/main" id="{2E218E41-D9AB-F360-592F-EFD0A7D7F329}"/>
              </a:ext>
            </a:extLst>
          </p:cNvPr>
          <p:cNvSpPr/>
          <p:nvPr/>
        </p:nvSpPr>
        <p:spPr>
          <a:xfrm>
            <a:off x="4713515" y="2702180"/>
            <a:ext cx="2080260" cy="1932885"/>
          </a:xfrm>
          <a:prstGeom prst="donut">
            <a:avLst>
              <a:gd name="adj" fmla="val 10808"/>
            </a:avLst>
          </a:prstGeom>
          <a:solidFill>
            <a:schemeClr val="bg2">
              <a:alpha val="50196"/>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303030"/>
              </a:solidFill>
              <a:effectLst/>
              <a:uLnTx/>
              <a:uFillTx/>
              <a:latin typeface="Real Text Light"/>
              <a:ea typeface="+mn-ea"/>
              <a:cs typeface="+mn-cs"/>
            </a:endParaRPr>
          </a:p>
        </p:txBody>
      </p:sp>
      <p:sp>
        <p:nvSpPr>
          <p:cNvPr id="2" name="Text Placeholder 3">
            <a:extLst>
              <a:ext uri="{FF2B5EF4-FFF2-40B4-BE49-F238E27FC236}">
                <a16:creationId xmlns:a16="http://schemas.microsoft.com/office/drawing/2014/main" id="{2FF6CF49-D0BE-A7D1-9768-47522EB11609}"/>
              </a:ext>
            </a:extLst>
          </p:cNvPr>
          <p:cNvSpPr>
            <a:spLocks noGrp="1"/>
          </p:cNvSpPr>
          <p:nvPr>
            <p:ph type="body" sz="quarter" idx="14"/>
          </p:nvPr>
        </p:nvSpPr>
        <p:spPr>
          <a:xfrm>
            <a:off x="10471200" y="450000"/>
            <a:ext cx="1720800" cy="244800"/>
          </a:xfrm>
        </p:spPr>
        <p:txBody>
          <a:bodyPr/>
          <a:lstStyle/>
          <a:p>
            <a:r>
              <a:rPr lang="fr-FR" dirty="0"/>
              <a:t>GIRCI</a:t>
            </a:r>
            <a:endParaRPr lang="en-GB" dirty="0"/>
          </a:p>
        </p:txBody>
      </p:sp>
    </p:spTree>
    <p:extLst>
      <p:ext uri="{BB962C8B-B14F-4D97-AF65-F5344CB8AC3E}">
        <p14:creationId xmlns:p14="http://schemas.microsoft.com/office/powerpoint/2010/main" val="1555212629"/>
      </p:ext>
    </p:extLst>
  </p:cSld>
  <p:clrMapOvr>
    <a:masterClrMapping/>
  </p:clrMapOvr>
</p:sld>
</file>

<file path=ppt/slides/slide20.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6449E-F898-93F5-414E-CC34B9890D25}"/>
              </a:ext>
            </a:extLst>
          </p:cNvPr>
          <p:cNvSpPr>
            <a:spLocks noGrp="1"/>
          </p:cNvSpPr>
          <p:nvPr>
            <p:ph type="title"/>
          </p:nvPr>
        </p:nvSpPr>
        <p:spPr/>
        <p:txBody>
          <a:bodyPr/>
          <a:lstStyle/>
          <a:p>
            <a:r>
              <a:rPr lang="fr-FR" sz="2800" dirty="0"/>
              <a:t>Responsabilité de l’investigateur</a:t>
            </a:r>
            <a:endParaRPr lang="en-GB" sz="2800" dirty="0"/>
          </a:p>
        </p:txBody>
      </p:sp>
      <p:sp>
        <p:nvSpPr>
          <p:cNvPr id="3" name="Content Placeholder 2">
            <a:extLst>
              <a:ext uri="{FF2B5EF4-FFF2-40B4-BE49-F238E27FC236}">
                <a16:creationId xmlns:a16="http://schemas.microsoft.com/office/drawing/2014/main" id="{604E1439-A4A0-9823-2768-6EB5659072D3}"/>
              </a:ext>
            </a:extLst>
          </p:cNvPr>
          <p:cNvSpPr>
            <a:spLocks noGrp="1"/>
          </p:cNvSpPr>
          <p:nvPr>
            <p:ph idx="1"/>
          </p:nvPr>
        </p:nvSpPr>
        <p:spPr>
          <a:xfrm>
            <a:off x="449263" y="1584144"/>
            <a:ext cx="11291886" cy="4732701"/>
          </a:xfrm>
        </p:spPr>
        <p:txBody>
          <a:bodyPr/>
          <a:lstStyle/>
          <a:p>
            <a:pPr algn="ctr"/>
            <a:r>
              <a:rPr lang="fr-FR" sz="2000" cap="small" dirty="0">
                <a:solidFill>
                  <a:schemeClr val="bg2"/>
                </a:solidFill>
                <a:latin typeface="+mj-lt"/>
              </a:rPr>
              <a:t>Responsabilité générale d’assurer la direction et la surveillance de la recherche</a:t>
            </a:r>
          </a:p>
          <a:p>
            <a:endParaRPr lang="fr-FR" sz="2000" dirty="0">
              <a:solidFill>
                <a:schemeClr val="bg2"/>
              </a:solidFill>
              <a:latin typeface="+mj-lt"/>
            </a:endParaRPr>
          </a:p>
          <a:p>
            <a:pPr marL="457200" indent="-457200">
              <a:buFont typeface="+mj-lt"/>
              <a:buAutoNum type="arabicPeriod" startAt="2"/>
            </a:pPr>
            <a:r>
              <a:rPr lang="fr-FR" sz="1800" dirty="0">
                <a:solidFill>
                  <a:schemeClr val="bg2"/>
                </a:solidFill>
                <a:latin typeface="+mj-lt"/>
              </a:rPr>
              <a:t>Respect du protocole</a:t>
            </a:r>
          </a:p>
          <a:p>
            <a:endParaRPr lang="fr-FR" sz="800" dirty="0"/>
          </a:p>
          <a:p>
            <a:pPr marL="342900" indent="-342900">
              <a:buClr>
                <a:schemeClr val="bg2"/>
              </a:buClr>
              <a:buFont typeface="Wingdings" panose="05000000000000000000" pitchFamily="2" charset="2"/>
              <a:buChar char="Ø"/>
            </a:pPr>
            <a:r>
              <a:rPr lang="fr-FR" sz="1800" dirty="0">
                <a:latin typeface="+mj-lt"/>
              </a:rPr>
              <a:t>Identification et inclusion</a:t>
            </a:r>
            <a:r>
              <a:rPr lang="fr-FR" sz="1800" dirty="0"/>
              <a:t> des volontaires conformément aux critères d’inclusion et d’exclusion</a:t>
            </a:r>
          </a:p>
          <a:p>
            <a:pPr marL="342900" indent="-342900">
              <a:buClr>
                <a:schemeClr val="bg2"/>
              </a:buClr>
              <a:buFont typeface="Wingdings" panose="05000000000000000000" pitchFamily="2" charset="2"/>
              <a:buChar char="Ø"/>
            </a:pPr>
            <a:r>
              <a:rPr lang="fr-FR" sz="1800" dirty="0">
                <a:latin typeface="+mj-lt"/>
              </a:rPr>
              <a:t>Pas de changement dans la conduite de la recherche </a:t>
            </a:r>
            <a:r>
              <a:rPr lang="fr-FR" sz="1800" dirty="0"/>
              <a:t>ni aucune modification du protocole – sauf accord du promoteur et après amendement validé le cas échéant par les autorités</a:t>
            </a:r>
          </a:p>
          <a:p>
            <a:pPr marL="342900" indent="-342900">
              <a:buClr>
                <a:schemeClr val="bg2"/>
              </a:buClr>
              <a:buFont typeface="Wingdings" panose="05000000000000000000" pitchFamily="2" charset="2"/>
              <a:buChar char="Ø"/>
            </a:pPr>
            <a:r>
              <a:rPr lang="fr-FR" sz="1800" dirty="0">
                <a:latin typeface="+mj-lt"/>
              </a:rPr>
              <a:t>Utilisation des produits </a:t>
            </a:r>
            <a:r>
              <a:rPr lang="fr-FR" sz="1800" dirty="0"/>
              <a:t>objet de la recherche conformément au protocole</a:t>
            </a:r>
          </a:p>
          <a:p>
            <a:pPr>
              <a:buClr>
                <a:schemeClr val="bg2"/>
              </a:buClr>
            </a:pPr>
            <a:endParaRPr lang="fr-FR" sz="800" dirty="0"/>
          </a:p>
          <a:p>
            <a:pPr>
              <a:buClr>
                <a:schemeClr val="bg2"/>
              </a:buClr>
            </a:pPr>
            <a:endParaRPr lang="fr-FR" sz="1800" dirty="0">
              <a:latin typeface="+mj-lt"/>
            </a:endParaRPr>
          </a:p>
          <a:p>
            <a:pPr marL="457200" indent="-457200">
              <a:buClr>
                <a:schemeClr val="bg2"/>
              </a:buClr>
              <a:buFont typeface="+mj-lt"/>
              <a:buAutoNum type="arabicPeriod" startAt="3"/>
            </a:pPr>
            <a:r>
              <a:rPr lang="fr-FR" sz="1800" dirty="0">
                <a:solidFill>
                  <a:schemeClr val="bg2"/>
                </a:solidFill>
                <a:latin typeface="+mj-lt"/>
              </a:rPr>
              <a:t>Gestion des produits objet de la recherche sur le lieu de recherche</a:t>
            </a:r>
          </a:p>
          <a:p>
            <a:pPr marL="457200" indent="-457200">
              <a:buClr>
                <a:schemeClr val="bg2"/>
              </a:buClr>
              <a:buFont typeface="Wingdings" panose="05000000000000000000" pitchFamily="2" charset="2"/>
              <a:buChar char="Ø"/>
            </a:pPr>
            <a:r>
              <a:rPr lang="fr-FR" sz="1800" dirty="0">
                <a:solidFill>
                  <a:schemeClr val="bg1"/>
                </a:solidFill>
              </a:rPr>
              <a:t>Mise en place avec le promoteur d’un système permettant</a:t>
            </a:r>
          </a:p>
          <a:p>
            <a:pPr lvl="3">
              <a:buClr>
                <a:schemeClr val="bg2"/>
              </a:buClr>
              <a:buFont typeface="Wingdings" panose="05000000000000000000" pitchFamily="2" charset="2"/>
              <a:buChar char="§"/>
            </a:pPr>
            <a:r>
              <a:rPr lang="fr-FR" sz="1800" dirty="0">
                <a:solidFill>
                  <a:schemeClr val="bg1"/>
                </a:solidFill>
              </a:rPr>
              <a:t>l’enregistrement de la  réception des produits, </a:t>
            </a:r>
          </a:p>
          <a:p>
            <a:pPr lvl="3">
              <a:buClr>
                <a:schemeClr val="bg2"/>
              </a:buClr>
              <a:buFont typeface="Wingdings" panose="05000000000000000000" pitchFamily="2" charset="2"/>
              <a:buChar char="§"/>
            </a:pPr>
            <a:r>
              <a:rPr lang="fr-FR" sz="1800" dirty="0">
                <a:solidFill>
                  <a:schemeClr val="bg1"/>
                </a:solidFill>
              </a:rPr>
              <a:t>L’inventaire des produits stockés, dispensés, utilisés et retournés</a:t>
            </a:r>
          </a:p>
          <a:p>
            <a:pPr lvl="3">
              <a:buClr>
                <a:schemeClr val="bg2"/>
              </a:buClr>
              <a:buFont typeface="Wingdings" panose="05000000000000000000" pitchFamily="2" charset="2"/>
              <a:buChar char="§"/>
            </a:pPr>
            <a:r>
              <a:rPr lang="fr-FR" sz="1800" dirty="0">
                <a:solidFill>
                  <a:schemeClr val="bg1"/>
                </a:solidFill>
              </a:rPr>
              <a:t>La documentation appropriée pour la gestion des produits non utilisés et l’observance des volontaires</a:t>
            </a:r>
          </a:p>
          <a:p>
            <a:endParaRPr lang="fr-FR" sz="800" dirty="0"/>
          </a:p>
        </p:txBody>
      </p:sp>
      <p:sp>
        <p:nvSpPr>
          <p:cNvPr id="5" name="Slide Number Placeholder 4">
            <a:extLst>
              <a:ext uri="{FF2B5EF4-FFF2-40B4-BE49-F238E27FC236}">
                <a16:creationId xmlns:a16="http://schemas.microsoft.com/office/drawing/2014/main" id="{857D19B9-D34A-41FA-F320-B5418BF5AABE}"/>
              </a:ext>
            </a:extLst>
          </p:cNvPr>
          <p:cNvSpPr>
            <a:spLocks noGrp="1"/>
          </p:cNvSpPr>
          <p:nvPr>
            <p:ph type="sldNum" sz="quarter" idx="4"/>
          </p:nvPr>
        </p:nvSpPr>
        <p:spPr/>
        <p:txBody>
          <a:bodyPr/>
          <a:lstStyle/>
          <a:p>
            <a:fld id="{AE40F04C-0113-48AC-B208-C432829543B5}" type="slidenum">
              <a:rPr lang="en-GB" smtClean="0"/>
              <a:pPr/>
              <a:t>20</a:t>
            </a:fld>
            <a:endParaRPr lang="en-GB" dirty="0"/>
          </a:p>
        </p:txBody>
      </p:sp>
      <p:sp>
        <p:nvSpPr>
          <p:cNvPr id="6" name="Text Placeholder 5">
            <a:extLst>
              <a:ext uri="{FF2B5EF4-FFF2-40B4-BE49-F238E27FC236}">
                <a16:creationId xmlns:a16="http://schemas.microsoft.com/office/drawing/2014/main" id="{AB6253AB-15C1-A8C1-1A33-E9C4DE23106B}"/>
              </a:ext>
            </a:extLst>
          </p:cNvPr>
          <p:cNvSpPr>
            <a:spLocks noGrp="1"/>
          </p:cNvSpPr>
          <p:nvPr>
            <p:ph type="body" sz="quarter" idx="56"/>
          </p:nvPr>
        </p:nvSpPr>
        <p:spPr/>
        <p:txBody>
          <a:bodyPr/>
          <a:lstStyle/>
          <a:p>
            <a:r>
              <a:rPr lang="fr-FR" b="1" dirty="0"/>
              <a:t>GIRCI</a:t>
            </a:r>
            <a:endParaRPr lang="en-GB" b="1" dirty="0"/>
          </a:p>
        </p:txBody>
      </p:sp>
      <p:sp>
        <p:nvSpPr>
          <p:cNvPr id="7" name="Text Placeholder 6">
            <a:extLst>
              <a:ext uri="{FF2B5EF4-FFF2-40B4-BE49-F238E27FC236}">
                <a16:creationId xmlns:a16="http://schemas.microsoft.com/office/drawing/2014/main" id="{137DC8A2-8126-6BB9-8101-E701A1EDEB0C}"/>
              </a:ext>
            </a:extLst>
          </p:cNvPr>
          <p:cNvSpPr>
            <a:spLocks noGrp="1"/>
          </p:cNvSpPr>
          <p:nvPr>
            <p:ph type="body" sz="quarter" idx="57"/>
          </p:nvPr>
        </p:nvSpPr>
        <p:spPr/>
        <p:txBody>
          <a:bodyPr/>
          <a:lstStyle/>
          <a:p>
            <a:endParaRPr lang="en-GB"/>
          </a:p>
        </p:txBody>
      </p:sp>
      <p:sp>
        <p:nvSpPr>
          <p:cNvPr id="8" name="Picture Placeholder 7">
            <a:extLst>
              <a:ext uri="{FF2B5EF4-FFF2-40B4-BE49-F238E27FC236}">
                <a16:creationId xmlns:a16="http://schemas.microsoft.com/office/drawing/2014/main" id="{741AEB16-ED30-1EFB-63D0-F2E06067A240}"/>
              </a:ext>
            </a:extLst>
          </p:cNvPr>
          <p:cNvSpPr>
            <a:spLocks noGrp="1"/>
          </p:cNvSpPr>
          <p:nvPr>
            <p:ph type="pic" sz="quarter" idx="58"/>
          </p:nvPr>
        </p:nvSpPr>
        <p:spPr/>
        <p:txBody>
          <a:bodyPr/>
          <a:lstStyle/>
          <a:p>
            <a:endParaRPr lang="en-GB"/>
          </a:p>
        </p:txBody>
      </p:sp>
    </p:spTree>
    <p:extLst>
      <p:ext uri="{BB962C8B-B14F-4D97-AF65-F5344CB8AC3E}">
        <p14:creationId xmlns:p14="http://schemas.microsoft.com/office/powerpoint/2010/main" val="2007579092"/>
      </p:ext>
    </p:extLst>
  </p:cSld>
  <p:clrMapOvr>
    <a:masterClrMapping/>
  </p:clrMapOvr>
</p:sld>
</file>

<file path=ppt/slides/slide21.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6449E-F898-93F5-414E-CC34B9890D25}"/>
              </a:ext>
            </a:extLst>
          </p:cNvPr>
          <p:cNvSpPr>
            <a:spLocks noGrp="1"/>
          </p:cNvSpPr>
          <p:nvPr>
            <p:ph type="title"/>
          </p:nvPr>
        </p:nvSpPr>
        <p:spPr/>
        <p:txBody>
          <a:bodyPr/>
          <a:lstStyle/>
          <a:p>
            <a:r>
              <a:rPr lang="fr-FR" sz="2800" dirty="0"/>
              <a:t>Responsabilité de l’investigateur</a:t>
            </a:r>
            <a:endParaRPr lang="en-GB" sz="2800" dirty="0"/>
          </a:p>
        </p:txBody>
      </p:sp>
      <p:sp>
        <p:nvSpPr>
          <p:cNvPr id="3" name="Content Placeholder 2">
            <a:extLst>
              <a:ext uri="{FF2B5EF4-FFF2-40B4-BE49-F238E27FC236}">
                <a16:creationId xmlns:a16="http://schemas.microsoft.com/office/drawing/2014/main" id="{604E1439-A4A0-9823-2768-6EB5659072D3}"/>
              </a:ext>
            </a:extLst>
          </p:cNvPr>
          <p:cNvSpPr>
            <a:spLocks noGrp="1"/>
          </p:cNvSpPr>
          <p:nvPr>
            <p:ph idx="1"/>
          </p:nvPr>
        </p:nvSpPr>
        <p:spPr>
          <a:xfrm>
            <a:off x="449263" y="1584144"/>
            <a:ext cx="11291886" cy="4732701"/>
          </a:xfrm>
        </p:spPr>
        <p:txBody>
          <a:bodyPr/>
          <a:lstStyle/>
          <a:p>
            <a:pPr algn="ctr"/>
            <a:r>
              <a:rPr lang="fr-FR" sz="2000" cap="small" dirty="0">
                <a:solidFill>
                  <a:schemeClr val="bg2"/>
                </a:solidFill>
                <a:latin typeface="+mj-lt"/>
              </a:rPr>
              <a:t>Responsabilité générale d’assurer la direction et la surveillance de la recherche</a:t>
            </a:r>
          </a:p>
          <a:p>
            <a:endParaRPr lang="fr-FR" sz="2000" dirty="0">
              <a:solidFill>
                <a:schemeClr val="bg2"/>
              </a:solidFill>
              <a:latin typeface="+mj-lt"/>
            </a:endParaRPr>
          </a:p>
          <a:p>
            <a:pPr marL="457200" indent="-457200">
              <a:buClr>
                <a:schemeClr val="bg2"/>
              </a:buClr>
              <a:buFont typeface="+mj-lt"/>
              <a:buAutoNum type="arabicPeriod" startAt="4"/>
            </a:pPr>
            <a:r>
              <a:rPr lang="fr-FR" sz="1800" dirty="0">
                <a:solidFill>
                  <a:schemeClr val="bg2"/>
                </a:solidFill>
                <a:latin typeface="+mj-lt"/>
              </a:rPr>
              <a:t>Information et consentement des volontaires</a:t>
            </a:r>
          </a:p>
          <a:p>
            <a:pPr marL="285750" indent="-285750">
              <a:buClr>
                <a:schemeClr val="bg2"/>
              </a:buClr>
              <a:buFont typeface="Wingdings" panose="05000000000000000000" pitchFamily="2" charset="2"/>
              <a:buChar char="Ø"/>
            </a:pPr>
            <a:r>
              <a:rPr lang="fr-FR" sz="1800" dirty="0">
                <a:solidFill>
                  <a:schemeClr val="bg1"/>
                </a:solidFill>
                <a:latin typeface="+mj-lt"/>
              </a:rPr>
              <a:t>Information complète, précise et détaillée </a:t>
            </a:r>
            <a:r>
              <a:rPr lang="fr-FR" sz="1800" dirty="0">
                <a:solidFill>
                  <a:schemeClr val="bg1"/>
                </a:solidFill>
              </a:rPr>
              <a:t>sur </a:t>
            </a:r>
          </a:p>
          <a:p>
            <a:pPr lvl="3">
              <a:buClr>
                <a:schemeClr val="bg2"/>
              </a:buClr>
              <a:buFont typeface="Wingdings" panose="05000000000000000000" pitchFamily="2" charset="2"/>
              <a:buChar char="§"/>
            </a:pPr>
            <a:r>
              <a:rPr lang="fr-FR" sz="1800" dirty="0">
                <a:solidFill>
                  <a:schemeClr val="bg1"/>
                </a:solidFill>
              </a:rPr>
              <a:t>La nature et les objectifs de la recherches</a:t>
            </a:r>
          </a:p>
          <a:p>
            <a:pPr lvl="3">
              <a:buClr>
                <a:schemeClr val="bg2"/>
              </a:buClr>
              <a:buFont typeface="Wingdings" panose="05000000000000000000" pitchFamily="2" charset="2"/>
              <a:buChar char="§"/>
            </a:pPr>
            <a:r>
              <a:rPr lang="fr-FR" sz="1800" dirty="0">
                <a:solidFill>
                  <a:schemeClr val="bg1"/>
                </a:solidFill>
              </a:rPr>
              <a:t>Les risques et les contraintes prévisibles</a:t>
            </a:r>
          </a:p>
          <a:p>
            <a:pPr lvl="3">
              <a:buClr>
                <a:schemeClr val="bg2"/>
              </a:buClr>
              <a:buFont typeface="Wingdings" panose="05000000000000000000" pitchFamily="2" charset="2"/>
              <a:buChar char="§"/>
            </a:pPr>
            <a:r>
              <a:rPr lang="fr-FR" sz="1800" dirty="0">
                <a:solidFill>
                  <a:schemeClr val="bg1"/>
                </a:solidFill>
              </a:rPr>
              <a:t>La durée de la recherche</a:t>
            </a:r>
          </a:p>
          <a:p>
            <a:pPr lvl="3">
              <a:buClr>
                <a:schemeClr val="bg2"/>
              </a:buClr>
              <a:buFont typeface="Wingdings" panose="05000000000000000000" pitchFamily="2" charset="2"/>
              <a:buChar char="§"/>
            </a:pPr>
            <a:r>
              <a:rPr lang="fr-FR" sz="1800" dirty="0">
                <a:solidFill>
                  <a:schemeClr val="bg1"/>
                </a:solidFill>
              </a:rPr>
              <a:t>Le cas échéant, les alternatives thérapeutiques </a:t>
            </a:r>
          </a:p>
          <a:p>
            <a:pPr lvl="3">
              <a:buClr>
                <a:schemeClr val="bg2"/>
              </a:buClr>
              <a:buFont typeface="Wingdings" panose="05000000000000000000" pitchFamily="2" charset="2"/>
              <a:buChar char="§"/>
            </a:pPr>
            <a:r>
              <a:rPr lang="fr-FR" sz="1800" dirty="0">
                <a:solidFill>
                  <a:schemeClr val="bg1"/>
                </a:solidFill>
              </a:rPr>
              <a:t>Le droit de refuser de participer et de retirer son consentement à tout moment</a:t>
            </a:r>
          </a:p>
          <a:p>
            <a:pPr lvl="3">
              <a:buClr>
                <a:schemeClr val="bg2"/>
              </a:buClr>
              <a:buFont typeface="Wingdings" panose="05000000000000000000" pitchFamily="2" charset="2"/>
              <a:buChar char="§"/>
            </a:pPr>
            <a:endParaRPr lang="fr-FR" sz="1800" dirty="0">
              <a:solidFill>
                <a:schemeClr val="bg1"/>
              </a:solidFill>
            </a:endParaRPr>
          </a:p>
          <a:p>
            <a:pPr marL="358775" lvl="3" indent="0">
              <a:buClr>
                <a:schemeClr val="bg2"/>
              </a:buClr>
              <a:buNone/>
            </a:pPr>
            <a:r>
              <a:rPr lang="fr-FR" sz="1800" dirty="0">
                <a:solidFill>
                  <a:schemeClr val="bg1"/>
                </a:solidFill>
              </a:rPr>
              <a:t>	Information reçue de </a:t>
            </a:r>
            <a:r>
              <a:rPr lang="fr-FR" sz="1800" dirty="0">
                <a:solidFill>
                  <a:schemeClr val="bg1"/>
                </a:solidFill>
                <a:latin typeface="+mj-lt"/>
              </a:rPr>
              <a:t>manière adaptée </a:t>
            </a:r>
            <a:r>
              <a:rPr lang="fr-FR" sz="1800" dirty="0">
                <a:solidFill>
                  <a:schemeClr val="bg1"/>
                </a:solidFill>
              </a:rPr>
              <a:t>par rapport :</a:t>
            </a:r>
          </a:p>
          <a:p>
            <a:pPr lvl="4">
              <a:buClr>
                <a:schemeClr val="bg2"/>
              </a:buClr>
              <a:buFont typeface="Wingdings" panose="05000000000000000000" pitchFamily="2" charset="2"/>
              <a:buChar char="ü"/>
            </a:pPr>
            <a:r>
              <a:rPr lang="fr-FR" sz="1800" dirty="0">
                <a:solidFill>
                  <a:schemeClr val="bg1"/>
                </a:solidFill>
              </a:rPr>
              <a:t>pour les personnes incapables : aux capacités de comprendre</a:t>
            </a:r>
          </a:p>
          <a:p>
            <a:pPr lvl="4">
              <a:buClr>
                <a:schemeClr val="bg2"/>
              </a:buClr>
              <a:buFont typeface="Wingdings" panose="05000000000000000000" pitchFamily="2" charset="2"/>
              <a:buChar char="ü"/>
            </a:pPr>
            <a:r>
              <a:rPr lang="fr-FR" sz="1800" dirty="0">
                <a:solidFill>
                  <a:schemeClr val="bg1"/>
                </a:solidFill>
              </a:rPr>
              <a:t>pour les mineurs : à leur âge et à leur maturité mentale</a:t>
            </a:r>
          </a:p>
          <a:p>
            <a:endParaRPr lang="fr-FR" sz="800" dirty="0"/>
          </a:p>
          <a:p>
            <a:pPr>
              <a:buClr>
                <a:schemeClr val="bg2"/>
              </a:buClr>
            </a:pPr>
            <a:endParaRPr lang="fr-FR" sz="800" dirty="0"/>
          </a:p>
          <a:p>
            <a:endParaRPr lang="fr-FR" sz="800" dirty="0"/>
          </a:p>
        </p:txBody>
      </p:sp>
      <p:sp>
        <p:nvSpPr>
          <p:cNvPr id="5" name="Slide Number Placeholder 4">
            <a:extLst>
              <a:ext uri="{FF2B5EF4-FFF2-40B4-BE49-F238E27FC236}">
                <a16:creationId xmlns:a16="http://schemas.microsoft.com/office/drawing/2014/main" id="{857D19B9-D34A-41FA-F320-B5418BF5AABE}"/>
              </a:ext>
            </a:extLst>
          </p:cNvPr>
          <p:cNvSpPr>
            <a:spLocks noGrp="1"/>
          </p:cNvSpPr>
          <p:nvPr>
            <p:ph type="sldNum" sz="quarter" idx="4"/>
          </p:nvPr>
        </p:nvSpPr>
        <p:spPr/>
        <p:txBody>
          <a:bodyPr/>
          <a:lstStyle/>
          <a:p>
            <a:fld id="{AE40F04C-0113-48AC-B208-C432829543B5}" type="slidenum">
              <a:rPr lang="en-GB" smtClean="0"/>
              <a:pPr/>
              <a:t>21</a:t>
            </a:fld>
            <a:endParaRPr lang="en-GB" dirty="0"/>
          </a:p>
        </p:txBody>
      </p:sp>
      <p:sp>
        <p:nvSpPr>
          <p:cNvPr id="6" name="Text Placeholder 5">
            <a:extLst>
              <a:ext uri="{FF2B5EF4-FFF2-40B4-BE49-F238E27FC236}">
                <a16:creationId xmlns:a16="http://schemas.microsoft.com/office/drawing/2014/main" id="{AB6253AB-15C1-A8C1-1A33-E9C4DE23106B}"/>
              </a:ext>
            </a:extLst>
          </p:cNvPr>
          <p:cNvSpPr>
            <a:spLocks noGrp="1"/>
          </p:cNvSpPr>
          <p:nvPr>
            <p:ph type="body" sz="quarter" idx="56"/>
          </p:nvPr>
        </p:nvSpPr>
        <p:spPr/>
        <p:txBody>
          <a:bodyPr/>
          <a:lstStyle/>
          <a:p>
            <a:r>
              <a:rPr lang="fr-FR" b="1" dirty="0"/>
              <a:t>GIRCI</a:t>
            </a:r>
            <a:endParaRPr lang="en-GB" b="1" dirty="0"/>
          </a:p>
        </p:txBody>
      </p:sp>
      <p:sp>
        <p:nvSpPr>
          <p:cNvPr id="7" name="Text Placeholder 6">
            <a:extLst>
              <a:ext uri="{FF2B5EF4-FFF2-40B4-BE49-F238E27FC236}">
                <a16:creationId xmlns:a16="http://schemas.microsoft.com/office/drawing/2014/main" id="{137DC8A2-8126-6BB9-8101-E701A1EDEB0C}"/>
              </a:ext>
            </a:extLst>
          </p:cNvPr>
          <p:cNvSpPr>
            <a:spLocks noGrp="1"/>
          </p:cNvSpPr>
          <p:nvPr>
            <p:ph type="body" sz="quarter" idx="57"/>
          </p:nvPr>
        </p:nvSpPr>
        <p:spPr/>
        <p:txBody>
          <a:bodyPr/>
          <a:lstStyle/>
          <a:p>
            <a:endParaRPr lang="en-GB"/>
          </a:p>
        </p:txBody>
      </p:sp>
      <p:sp>
        <p:nvSpPr>
          <p:cNvPr id="8" name="Picture Placeholder 7">
            <a:extLst>
              <a:ext uri="{FF2B5EF4-FFF2-40B4-BE49-F238E27FC236}">
                <a16:creationId xmlns:a16="http://schemas.microsoft.com/office/drawing/2014/main" id="{741AEB16-ED30-1EFB-63D0-F2E06067A240}"/>
              </a:ext>
            </a:extLst>
          </p:cNvPr>
          <p:cNvSpPr>
            <a:spLocks noGrp="1"/>
          </p:cNvSpPr>
          <p:nvPr>
            <p:ph type="pic" sz="quarter" idx="58"/>
          </p:nvPr>
        </p:nvSpPr>
        <p:spPr/>
        <p:txBody>
          <a:bodyPr/>
          <a:lstStyle/>
          <a:p>
            <a:endParaRPr lang="en-GB"/>
          </a:p>
        </p:txBody>
      </p:sp>
      <p:sp>
        <p:nvSpPr>
          <p:cNvPr id="10" name="Arrow: Right 9">
            <a:extLst>
              <a:ext uri="{FF2B5EF4-FFF2-40B4-BE49-F238E27FC236}">
                <a16:creationId xmlns:a16="http://schemas.microsoft.com/office/drawing/2014/main" id="{9BD69A00-102C-0ABB-7BAD-05DB93D60EAB}"/>
              </a:ext>
            </a:extLst>
          </p:cNvPr>
          <p:cNvSpPr/>
          <p:nvPr/>
        </p:nvSpPr>
        <p:spPr>
          <a:xfrm>
            <a:off x="522587" y="4966660"/>
            <a:ext cx="560718" cy="246811"/>
          </a:xfrm>
          <a:prstGeom prst="rightArrow">
            <a:avLst>
              <a:gd name="adj1" fmla="val 50000"/>
              <a:gd name="adj2" fmla="val 56255"/>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p>
        </p:txBody>
      </p:sp>
    </p:spTree>
    <p:extLst>
      <p:ext uri="{BB962C8B-B14F-4D97-AF65-F5344CB8AC3E}">
        <p14:creationId xmlns:p14="http://schemas.microsoft.com/office/powerpoint/2010/main" val="3341498081"/>
      </p:ext>
    </p:extLst>
  </p:cSld>
  <p:clrMapOvr>
    <a:masterClrMapping/>
  </p:clrMapOvr>
</p:sld>
</file>

<file path=ppt/slides/slide22.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6449E-F898-93F5-414E-CC34B9890D25}"/>
              </a:ext>
            </a:extLst>
          </p:cNvPr>
          <p:cNvSpPr>
            <a:spLocks noGrp="1"/>
          </p:cNvSpPr>
          <p:nvPr>
            <p:ph type="title"/>
          </p:nvPr>
        </p:nvSpPr>
        <p:spPr/>
        <p:txBody>
          <a:bodyPr/>
          <a:lstStyle/>
          <a:p>
            <a:r>
              <a:rPr lang="fr-FR" sz="2800" dirty="0"/>
              <a:t>Responsabilité de l’investigateur</a:t>
            </a:r>
            <a:endParaRPr lang="en-GB" sz="2800" dirty="0"/>
          </a:p>
        </p:txBody>
      </p:sp>
      <p:sp>
        <p:nvSpPr>
          <p:cNvPr id="3" name="Content Placeholder 2">
            <a:extLst>
              <a:ext uri="{FF2B5EF4-FFF2-40B4-BE49-F238E27FC236}">
                <a16:creationId xmlns:a16="http://schemas.microsoft.com/office/drawing/2014/main" id="{604E1439-A4A0-9823-2768-6EB5659072D3}"/>
              </a:ext>
            </a:extLst>
          </p:cNvPr>
          <p:cNvSpPr>
            <a:spLocks noGrp="1"/>
          </p:cNvSpPr>
          <p:nvPr>
            <p:ph idx="1"/>
          </p:nvPr>
        </p:nvSpPr>
        <p:spPr>
          <a:xfrm>
            <a:off x="449263" y="1584144"/>
            <a:ext cx="11291886" cy="4732701"/>
          </a:xfrm>
        </p:spPr>
        <p:txBody>
          <a:bodyPr/>
          <a:lstStyle/>
          <a:p>
            <a:pPr algn="ctr"/>
            <a:r>
              <a:rPr lang="fr-FR" sz="2000" cap="small" dirty="0">
                <a:solidFill>
                  <a:schemeClr val="bg2"/>
                </a:solidFill>
                <a:latin typeface="+mj-lt"/>
              </a:rPr>
              <a:t>Responsabilité générale d’assurer la direction et la surveillance de la recherche</a:t>
            </a:r>
          </a:p>
          <a:p>
            <a:endParaRPr lang="fr-FR" sz="2000" dirty="0">
              <a:solidFill>
                <a:schemeClr val="bg2"/>
              </a:solidFill>
              <a:latin typeface="+mj-lt"/>
            </a:endParaRPr>
          </a:p>
          <a:p>
            <a:pPr marL="457200" indent="-457200">
              <a:buClr>
                <a:schemeClr val="bg2"/>
              </a:buClr>
              <a:buFont typeface="+mj-lt"/>
              <a:buAutoNum type="arabicPeriod" startAt="4"/>
            </a:pPr>
            <a:r>
              <a:rPr lang="fr-FR" sz="1800" dirty="0">
                <a:solidFill>
                  <a:schemeClr val="bg2"/>
                </a:solidFill>
                <a:latin typeface="+mj-lt"/>
              </a:rPr>
              <a:t>Information et consentement des volontaires</a:t>
            </a:r>
          </a:p>
          <a:p>
            <a:pPr marL="285750" indent="-285750">
              <a:buClr>
                <a:schemeClr val="bg2"/>
              </a:buClr>
              <a:buFont typeface="Wingdings" panose="05000000000000000000" pitchFamily="2" charset="2"/>
              <a:buChar char="Ø"/>
            </a:pPr>
            <a:r>
              <a:rPr lang="fr-FR" sz="1800" dirty="0">
                <a:solidFill>
                  <a:schemeClr val="bg1"/>
                </a:solidFill>
              </a:rPr>
              <a:t>Modalités du consentement différentes selon la qualification de la recherche</a:t>
            </a:r>
          </a:p>
          <a:p>
            <a:endParaRPr lang="fr-FR" sz="800" dirty="0"/>
          </a:p>
          <a:p>
            <a:pPr>
              <a:buClr>
                <a:schemeClr val="bg2"/>
              </a:buClr>
            </a:pPr>
            <a:endParaRPr lang="fr-FR" sz="800" dirty="0"/>
          </a:p>
          <a:p>
            <a:endParaRPr lang="fr-FR" sz="800" dirty="0"/>
          </a:p>
        </p:txBody>
      </p:sp>
      <p:sp>
        <p:nvSpPr>
          <p:cNvPr id="5" name="Slide Number Placeholder 4">
            <a:extLst>
              <a:ext uri="{FF2B5EF4-FFF2-40B4-BE49-F238E27FC236}">
                <a16:creationId xmlns:a16="http://schemas.microsoft.com/office/drawing/2014/main" id="{857D19B9-D34A-41FA-F320-B5418BF5AABE}"/>
              </a:ext>
            </a:extLst>
          </p:cNvPr>
          <p:cNvSpPr>
            <a:spLocks noGrp="1"/>
          </p:cNvSpPr>
          <p:nvPr>
            <p:ph type="sldNum" sz="quarter" idx="4"/>
          </p:nvPr>
        </p:nvSpPr>
        <p:spPr/>
        <p:txBody>
          <a:bodyPr/>
          <a:lstStyle/>
          <a:p>
            <a:fld id="{AE40F04C-0113-48AC-B208-C432829543B5}" type="slidenum">
              <a:rPr lang="en-GB" smtClean="0"/>
              <a:pPr/>
              <a:t>22</a:t>
            </a:fld>
            <a:endParaRPr lang="en-GB" dirty="0"/>
          </a:p>
        </p:txBody>
      </p:sp>
      <p:sp>
        <p:nvSpPr>
          <p:cNvPr id="6" name="Text Placeholder 5">
            <a:extLst>
              <a:ext uri="{FF2B5EF4-FFF2-40B4-BE49-F238E27FC236}">
                <a16:creationId xmlns:a16="http://schemas.microsoft.com/office/drawing/2014/main" id="{AB6253AB-15C1-A8C1-1A33-E9C4DE23106B}"/>
              </a:ext>
            </a:extLst>
          </p:cNvPr>
          <p:cNvSpPr>
            <a:spLocks noGrp="1"/>
          </p:cNvSpPr>
          <p:nvPr>
            <p:ph type="body" sz="quarter" idx="56"/>
          </p:nvPr>
        </p:nvSpPr>
        <p:spPr/>
        <p:txBody>
          <a:bodyPr/>
          <a:lstStyle/>
          <a:p>
            <a:r>
              <a:rPr lang="fr-FR" b="1" dirty="0"/>
              <a:t>GIRCI</a:t>
            </a:r>
            <a:endParaRPr lang="en-GB" b="1" dirty="0"/>
          </a:p>
        </p:txBody>
      </p:sp>
      <p:sp>
        <p:nvSpPr>
          <p:cNvPr id="7" name="Text Placeholder 6">
            <a:extLst>
              <a:ext uri="{FF2B5EF4-FFF2-40B4-BE49-F238E27FC236}">
                <a16:creationId xmlns:a16="http://schemas.microsoft.com/office/drawing/2014/main" id="{137DC8A2-8126-6BB9-8101-E701A1EDEB0C}"/>
              </a:ext>
            </a:extLst>
          </p:cNvPr>
          <p:cNvSpPr>
            <a:spLocks noGrp="1"/>
          </p:cNvSpPr>
          <p:nvPr>
            <p:ph type="body" sz="quarter" idx="57"/>
          </p:nvPr>
        </p:nvSpPr>
        <p:spPr/>
        <p:txBody>
          <a:bodyPr/>
          <a:lstStyle/>
          <a:p>
            <a:endParaRPr lang="en-GB"/>
          </a:p>
        </p:txBody>
      </p:sp>
      <p:sp>
        <p:nvSpPr>
          <p:cNvPr id="8" name="Picture Placeholder 7">
            <a:extLst>
              <a:ext uri="{FF2B5EF4-FFF2-40B4-BE49-F238E27FC236}">
                <a16:creationId xmlns:a16="http://schemas.microsoft.com/office/drawing/2014/main" id="{741AEB16-ED30-1EFB-63D0-F2E06067A240}"/>
              </a:ext>
            </a:extLst>
          </p:cNvPr>
          <p:cNvSpPr>
            <a:spLocks noGrp="1"/>
          </p:cNvSpPr>
          <p:nvPr>
            <p:ph type="pic" sz="quarter" idx="58"/>
          </p:nvPr>
        </p:nvSpPr>
        <p:spPr/>
        <p:txBody>
          <a:bodyPr/>
          <a:lstStyle/>
          <a:p>
            <a:endParaRPr lang="en-GB"/>
          </a:p>
        </p:txBody>
      </p:sp>
      <p:graphicFrame>
        <p:nvGraphicFramePr>
          <p:cNvPr id="9" name="Table 8">
            <a:extLst>
              <a:ext uri="{FF2B5EF4-FFF2-40B4-BE49-F238E27FC236}">
                <a16:creationId xmlns:a16="http://schemas.microsoft.com/office/drawing/2014/main" id="{32F207E6-9FC2-0F55-6899-AD190E32A739}"/>
              </a:ext>
            </a:extLst>
          </p:cNvPr>
          <p:cNvGraphicFramePr>
            <a:graphicFrameLocks noGrp="1"/>
          </p:cNvGraphicFramePr>
          <p:nvPr>
            <p:extLst>
              <p:ext uri="{D42A27DB-BD31-4B8C-83A1-F6EECF244321}">
                <p14:modId xmlns:p14="http://schemas.microsoft.com/office/powerpoint/2010/main" val="3518009878"/>
              </p:ext>
            </p:extLst>
          </p:nvPr>
        </p:nvGraphicFramePr>
        <p:xfrm>
          <a:off x="715992" y="3230969"/>
          <a:ext cx="10703250" cy="3167453"/>
        </p:xfrm>
        <a:graphic>
          <a:graphicData uri="http://schemas.openxmlformats.org/drawingml/2006/table">
            <a:tbl>
              <a:tblPr firstRow="1" bandRow="1">
                <a:tableStyleId>{7DF18680-E054-41AD-8BC1-D1AEF772440D}</a:tableStyleId>
              </a:tblPr>
              <a:tblGrid>
                <a:gridCol w="3567750">
                  <a:extLst>
                    <a:ext uri="{9D8B030D-6E8A-4147-A177-3AD203B41FA5}">
                      <a16:colId xmlns:a16="http://schemas.microsoft.com/office/drawing/2014/main" val="630374430"/>
                    </a:ext>
                  </a:extLst>
                </a:gridCol>
                <a:gridCol w="3567750">
                  <a:extLst>
                    <a:ext uri="{9D8B030D-6E8A-4147-A177-3AD203B41FA5}">
                      <a16:colId xmlns:a16="http://schemas.microsoft.com/office/drawing/2014/main" val="411841777"/>
                    </a:ext>
                  </a:extLst>
                </a:gridCol>
                <a:gridCol w="3567750">
                  <a:extLst>
                    <a:ext uri="{9D8B030D-6E8A-4147-A177-3AD203B41FA5}">
                      <a16:colId xmlns:a16="http://schemas.microsoft.com/office/drawing/2014/main" val="1751640920"/>
                    </a:ext>
                  </a:extLst>
                </a:gridCol>
              </a:tblGrid>
              <a:tr h="1336991">
                <a:tc>
                  <a:txBody>
                    <a:bodyPr/>
                    <a:lstStyle/>
                    <a:p>
                      <a:pPr algn="ctr"/>
                      <a:r>
                        <a:rPr lang="fr-FR" dirty="0"/>
                        <a:t>Essai clinique</a:t>
                      </a:r>
                    </a:p>
                    <a:p>
                      <a:pPr algn="ctr"/>
                      <a:r>
                        <a:rPr lang="fr-FR" dirty="0"/>
                        <a:t>Investigation clinique</a:t>
                      </a:r>
                    </a:p>
                    <a:p>
                      <a:pPr algn="ctr"/>
                      <a:r>
                        <a:rPr lang="fr-FR" dirty="0"/>
                        <a:t>Etude des performances</a:t>
                      </a:r>
                    </a:p>
                    <a:p>
                      <a:pPr algn="ctr"/>
                      <a:r>
                        <a:rPr lang="fr-FR" dirty="0"/>
                        <a:t>RIPH 1</a:t>
                      </a:r>
                      <a:endParaRPr lang="en-GB" dirty="0"/>
                    </a:p>
                  </a:txBody>
                  <a:tcPr/>
                </a:tc>
                <a:tc>
                  <a:txBody>
                    <a:bodyPr/>
                    <a:lstStyle/>
                    <a:p>
                      <a:pPr algn="ctr"/>
                      <a:r>
                        <a:rPr lang="fr-FR" dirty="0"/>
                        <a:t>RIPH 2</a:t>
                      </a:r>
                      <a:endParaRPr lang="en-GB" dirty="0"/>
                    </a:p>
                  </a:txBody>
                  <a:tcPr/>
                </a:tc>
                <a:tc>
                  <a:txBody>
                    <a:bodyPr/>
                    <a:lstStyle/>
                    <a:p>
                      <a:pPr algn="ctr"/>
                      <a:r>
                        <a:rPr lang="fr-FR" dirty="0"/>
                        <a:t>RIPH 3</a:t>
                      </a:r>
                      <a:endParaRPr lang="en-GB" dirty="0"/>
                    </a:p>
                  </a:txBody>
                  <a:tcPr/>
                </a:tc>
                <a:extLst>
                  <a:ext uri="{0D108BD9-81ED-4DB2-BD59-A6C34878D82A}">
                    <a16:rowId xmlns:a16="http://schemas.microsoft.com/office/drawing/2014/main" val="673770199"/>
                  </a:ext>
                </a:extLst>
              </a:tr>
              <a:tr h="915231">
                <a:tc>
                  <a:txBody>
                    <a:bodyPr/>
                    <a:lstStyle/>
                    <a:p>
                      <a:pPr algn="ctr"/>
                      <a:r>
                        <a:rPr lang="fr-FR" dirty="0"/>
                        <a:t>Consentement libre éclairé et </a:t>
                      </a:r>
                      <a:r>
                        <a:rPr lang="fr-FR" dirty="0">
                          <a:latin typeface="+mj-lt"/>
                        </a:rPr>
                        <a:t>écrit</a:t>
                      </a:r>
                      <a:endParaRPr lang="en-GB" dirty="0">
                        <a:latin typeface="+mj-lt"/>
                      </a:endParaRPr>
                    </a:p>
                  </a:txBody>
                  <a:tcPr/>
                </a:tc>
                <a:tc>
                  <a:txBody>
                    <a:bodyPr/>
                    <a:lstStyle/>
                    <a:p>
                      <a:pPr algn="ctr"/>
                      <a:r>
                        <a:rPr lang="fr-FR" dirty="0"/>
                        <a:t>Consentement libre éclairé et </a:t>
                      </a:r>
                      <a:r>
                        <a:rPr lang="fr-FR" dirty="0">
                          <a:latin typeface="+mj-lt"/>
                        </a:rPr>
                        <a:t>exprès</a:t>
                      </a:r>
                      <a:endParaRPr lang="en-GB" dirty="0">
                        <a:latin typeface="+mj-lt"/>
                      </a:endParaRPr>
                    </a:p>
                  </a:txBody>
                  <a:tcPr/>
                </a:tc>
                <a:tc>
                  <a:txBody>
                    <a:bodyPr/>
                    <a:lstStyle/>
                    <a:p>
                      <a:pPr algn="ctr"/>
                      <a:r>
                        <a:rPr lang="fr-FR" dirty="0">
                          <a:latin typeface="+mj-lt"/>
                        </a:rPr>
                        <a:t>Non opposition </a:t>
                      </a:r>
                      <a:endParaRPr lang="en-GB" dirty="0">
                        <a:latin typeface="+mj-lt"/>
                      </a:endParaRPr>
                    </a:p>
                  </a:txBody>
                  <a:tcPr/>
                </a:tc>
                <a:extLst>
                  <a:ext uri="{0D108BD9-81ED-4DB2-BD59-A6C34878D82A}">
                    <a16:rowId xmlns:a16="http://schemas.microsoft.com/office/drawing/2014/main" val="2874732712"/>
                  </a:ext>
                </a:extLst>
              </a:tr>
              <a:tr h="915231">
                <a:tc gridSpan="3">
                  <a:txBody>
                    <a:bodyPr/>
                    <a:lstStyle/>
                    <a:p>
                      <a:pPr algn="ctr"/>
                      <a:endParaRPr lang="fr-FR" dirty="0">
                        <a:latin typeface="+mj-lt"/>
                      </a:endParaRPr>
                    </a:p>
                    <a:p>
                      <a:pPr algn="ctr"/>
                      <a:r>
                        <a:rPr lang="fr-FR" noProof="0" dirty="0">
                          <a:latin typeface="+mn-lt"/>
                        </a:rPr>
                        <a:t>Donné par </a:t>
                      </a:r>
                      <a:r>
                        <a:rPr lang="fr-FR" noProof="0" dirty="0">
                          <a:latin typeface="+mj-lt"/>
                        </a:rPr>
                        <a:t>le volontaire ou son représentant légal</a:t>
                      </a:r>
                    </a:p>
                  </a:txBody>
                  <a:tcPr/>
                </a:tc>
                <a:tc hMerge="1">
                  <a:txBody>
                    <a:bodyPr/>
                    <a:lstStyle/>
                    <a:p>
                      <a:pPr algn="ctr"/>
                      <a:endParaRPr lang="en-GB" dirty="0">
                        <a:latin typeface="+mj-lt"/>
                      </a:endParaRPr>
                    </a:p>
                  </a:txBody>
                  <a:tcPr/>
                </a:tc>
                <a:tc hMerge="1">
                  <a:txBody>
                    <a:bodyPr/>
                    <a:lstStyle/>
                    <a:p>
                      <a:pPr algn="ctr"/>
                      <a:endParaRPr lang="en-GB" dirty="0">
                        <a:latin typeface="+mj-lt"/>
                      </a:endParaRPr>
                    </a:p>
                  </a:txBody>
                  <a:tcPr/>
                </a:tc>
                <a:extLst>
                  <a:ext uri="{0D108BD9-81ED-4DB2-BD59-A6C34878D82A}">
                    <a16:rowId xmlns:a16="http://schemas.microsoft.com/office/drawing/2014/main" val="1558484040"/>
                  </a:ext>
                </a:extLst>
              </a:tr>
            </a:tbl>
          </a:graphicData>
        </a:graphic>
      </p:graphicFrame>
    </p:spTree>
    <p:extLst>
      <p:ext uri="{BB962C8B-B14F-4D97-AF65-F5344CB8AC3E}">
        <p14:creationId xmlns:p14="http://schemas.microsoft.com/office/powerpoint/2010/main" val="3825543347"/>
      </p:ext>
    </p:extLst>
  </p:cSld>
  <p:clrMapOvr>
    <a:masterClrMapping/>
  </p:clrMapOvr>
</p:sld>
</file>

<file path=ppt/slides/slide23.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6449E-F898-93F5-414E-CC34B9890D25}"/>
              </a:ext>
            </a:extLst>
          </p:cNvPr>
          <p:cNvSpPr>
            <a:spLocks noGrp="1"/>
          </p:cNvSpPr>
          <p:nvPr>
            <p:ph type="title"/>
          </p:nvPr>
        </p:nvSpPr>
        <p:spPr/>
        <p:txBody>
          <a:bodyPr/>
          <a:lstStyle/>
          <a:p>
            <a:r>
              <a:rPr lang="fr-FR" sz="2800" dirty="0"/>
              <a:t>Responsabilité de l’investigateur</a:t>
            </a:r>
            <a:endParaRPr lang="en-GB" sz="2800" dirty="0"/>
          </a:p>
        </p:txBody>
      </p:sp>
      <p:sp>
        <p:nvSpPr>
          <p:cNvPr id="3" name="Content Placeholder 2">
            <a:extLst>
              <a:ext uri="{FF2B5EF4-FFF2-40B4-BE49-F238E27FC236}">
                <a16:creationId xmlns:a16="http://schemas.microsoft.com/office/drawing/2014/main" id="{604E1439-A4A0-9823-2768-6EB5659072D3}"/>
              </a:ext>
            </a:extLst>
          </p:cNvPr>
          <p:cNvSpPr>
            <a:spLocks noGrp="1"/>
          </p:cNvSpPr>
          <p:nvPr>
            <p:ph idx="1"/>
          </p:nvPr>
        </p:nvSpPr>
        <p:spPr>
          <a:xfrm>
            <a:off x="449263" y="1246686"/>
            <a:ext cx="11291886" cy="5611314"/>
          </a:xfrm>
        </p:spPr>
        <p:txBody>
          <a:bodyPr/>
          <a:lstStyle/>
          <a:p>
            <a:pPr algn="ctr"/>
            <a:r>
              <a:rPr lang="fr-FR" sz="2000" cap="small" dirty="0">
                <a:solidFill>
                  <a:schemeClr val="bg2"/>
                </a:solidFill>
                <a:latin typeface="+mj-lt"/>
              </a:rPr>
              <a:t>Responsabilité générale d’assurer la direction et la surveillance de la recherche</a:t>
            </a:r>
          </a:p>
          <a:p>
            <a:endParaRPr lang="fr-FR" sz="800" dirty="0">
              <a:solidFill>
                <a:schemeClr val="bg2"/>
              </a:solidFill>
              <a:latin typeface="+mj-lt"/>
            </a:endParaRPr>
          </a:p>
          <a:p>
            <a:pPr marL="457200" indent="-457200">
              <a:buClr>
                <a:schemeClr val="bg2"/>
              </a:buClr>
              <a:buFont typeface="+mj-lt"/>
              <a:buAutoNum type="arabicPeriod" startAt="4"/>
            </a:pPr>
            <a:r>
              <a:rPr lang="fr-FR" sz="1800" dirty="0">
                <a:solidFill>
                  <a:schemeClr val="bg2"/>
                </a:solidFill>
                <a:latin typeface="+mj-lt"/>
              </a:rPr>
              <a:t>Information et consentement des volontaires</a:t>
            </a:r>
          </a:p>
          <a:p>
            <a:pPr marL="285750" indent="-285750">
              <a:buClr>
                <a:schemeClr val="bg2"/>
              </a:buClr>
              <a:buFont typeface="Wingdings" panose="05000000000000000000" pitchFamily="2" charset="2"/>
              <a:buChar char="Ø"/>
            </a:pPr>
            <a:r>
              <a:rPr lang="fr-FR" sz="1800" dirty="0">
                <a:solidFill>
                  <a:schemeClr val="bg1"/>
                </a:solidFill>
              </a:rPr>
              <a:t>Spécificités applicables pour certaines catégories de personnes</a:t>
            </a:r>
          </a:p>
          <a:p>
            <a:endParaRPr lang="fr-FR" sz="800" dirty="0"/>
          </a:p>
          <a:p>
            <a:pPr>
              <a:buClr>
                <a:schemeClr val="bg2"/>
              </a:buClr>
            </a:pPr>
            <a:endParaRPr lang="fr-FR" sz="800" dirty="0"/>
          </a:p>
          <a:p>
            <a:endParaRPr lang="fr-FR" sz="800" dirty="0"/>
          </a:p>
        </p:txBody>
      </p:sp>
      <p:sp>
        <p:nvSpPr>
          <p:cNvPr id="5" name="Slide Number Placeholder 4">
            <a:extLst>
              <a:ext uri="{FF2B5EF4-FFF2-40B4-BE49-F238E27FC236}">
                <a16:creationId xmlns:a16="http://schemas.microsoft.com/office/drawing/2014/main" id="{857D19B9-D34A-41FA-F320-B5418BF5AABE}"/>
              </a:ext>
            </a:extLst>
          </p:cNvPr>
          <p:cNvSpPr>
            <a:spLocks noGrp="1"/>
          </p:cNvSpPr>
          <p:nvPr>
            <p:ph type="sldNum" sz="quarter" idx="4"/>
          </p:nvPr>
        </p:nvSpPr>
        <p:spPr/>
        <p:txBody>
          <a:bodyPr/>
          <a:lstStyle/>
          <a:p>
            <a:fld id="{AE40F04C-0113-48AC-B208-C432829543B5}" type="slidenum">
              <a:rPr lang="en-GB" smtClean="0"/>
              <a:pPr/>
              <a:t>23</a:t>
            </a:fld>
            <a:endParaRPr lang="en-GB" dirty="0"/>
          </a:p>
        </p:txBody>
      </p:sp>
      <p:sp>
        <p:nvSpPr>
          <p:cNvPr id="6" name="Text Placeholder 5">
            <a:extLst>
              <a:ext uri="{FF2B5EF4-FFF2-40B4-BE49-F238E27FC236}">
                <a16:creationId xmlns:a16="http://schemas.microsoft.com/office/drawing/2014/main" id="{AB6253AB-15C1-A8C1-1A33-E9C4DE23106B}"/>
              </a:ext>
            </a:extLst>
          </p:cNvPr>
          <p:cNvSpPr>
            <a:spLocks noGrp="1"/>
          </p:cNvSpPr>
          <p:nvPr>
            <p:ph type="body" sz="quarter" idx="56"/>
          </p:nvPr>
        </p:nvSpPr>
        <p:spPr/>
        <p:txBody>
          <a:bodyPr/>
          <a:lstStyle/>
          <a:p>
            <a:r>
              <a:rPr lang="fr-FR" b="1" dirty="0"/>
              <a:t>GIRCI</a:t>
            </a:r>
            <a:endParaRPr lang="en-GB" b="1" dirty="0"/>
          </a:p>
        </p:txBody>
      </p:sp>
      <p:sp>
        <p:nvSpPr>
          <p:cNvPr id="7" name="Text Placeholder 6">
            <a:extLst>
              <a:ext uri="{FF2B5EF4-FFF2-40B4-BE49-F238E27FC236}">
                <a16:creationId xmlns:a16="http://schemas.microsoft.com/office/drawing/2014/main" id="{137DC8A2-8126-6BB9-8101-E701A1EDEB0C}"/>
              </a:ext>
            </a:extLst>
          </p:cNvPr>
          <p:cNvSpPr>
            <a:spLocks noGrp="1"/>
          </p:cNvSpPr>
          <p:nvPr>
            <p:ph type="body" sz="quarter" idx="57"/>
          </p:nvPr>
        </p:nvSpPr>
        <p:spPr/>
        <p:txBody>
          <a:bodyPr/>
          <a:lstStyle/>
          <a:p>
            <a:endParaRPr lang="en-GB"/>
          </a:p>
        </p:txBody>
      </p:sp>
      <p:sp>
        <p:nvSpPr>
          <p:cNvPr id="8" name="Picture Placeholder 7">
            <a:extLst>
              <a:ext uri="{FF2B5EF4-FFF2-40B4-BE49-F238E27FC236}">
                <a16:creationId xmlns:a16="http://schemas.microsoft.com/office/drawing/2014/main" id="{741AEB16-ED30-1EFB-63D0-F2E06067A240}"/>
              </a:ext>
            </a:extLst>
          </p:cNvPr>
          <p:cNvSpPr>
            <a:spLocks noGrp="1"/>
          </p:cNvSpPr>
          <p:nvPr>
            <p:ph type="pic" sz="quarter" idx="58"/>
          </p:nvPr>
        </p:nvSpPr>
        <p:spPr/>
        <p:txBody>
          <a:bodyPr/>
          <a:lstStyle/>
          <a:p>
            <a:endParaRPr lang="en-GB"/>
          </a:p>
        </p:txBody>
      </p:sp>
      <p:graphicFrame>
        <p:nvGraphicFramePr>
          <p:cNvPr id="10" name="Table 9">
            <a:extLst>
              <a:ext uri="{FF2B5EF4-FFF2-40B4-BE49-F238E27FC236}">
                <a16:creationId xmlns:a16="http://schemas.microsoft.com/office/drawing/2014/main" id="{D7694E15-9178-63FF-8D4E-8E91B4AFD5C1}"/>
              </a:ext>
            </a:extLst>
          </p:cNvPr>
          <p:cNvGraphicFramePr>
            <a:graphicFrameLocks noGrp="1"/>
          </p:cNvGraphicFramePr>
          <p:nvPr>
            <p:extLst>
              <p:ext uri="{D42A27DB-BD31-4B8C-83A1-F6EECF244321}">
                <p14:modId xmlns:p14="http://schemas.microsoft.com/office/powerpoint/2010/main" val="1160979265"/>
              </p:ext>
            </p:extLst>
          </p:nvPr>
        </p:nvGraphicFramePr>
        <p:xfrm>
          <a:off x="707366" y="2604476"/>
          <a:ext cx="10711876" cy="4137364"/>
        </p:xfrm>
        <a:graphic>
          <a:graphicData uri="http://schemas.openxmlformats.org/drawingml/2006/table">
            <a:tbl>
              <a:tblPr firstRow="1" bandRow="1">
                <a:tableStyleId>{7DF18680-E054-41AD-8BC1-D1AEF772440D}</a:tableStyleId>
              </a:tblPr>
              <a:tblGrid>
                <a:gridCol w="2881223">
                  <a:extLst>
                    <a:ext uri="{9D8B030D-6E8A-4147-A177-3AD203B41FA5}">
                      <a16:colId xmlns:a16="http://schemas.microsoft.com/office/drawing/2014/main" val="2863655819"/>
                    </a:ext>
                  </a:extLst>
                </a:gridCol>
                <a:gridCol w="7830653">
                  <a:extLst>
                    <a:ext uri="{9D8B030D-6E8A-4147-A177-3AD203B41FA5}">
                      <a16:colId xmlns:a16="http://schemas.microsoft.com/office/drawing/2014/main" val="324539577"/>
                    </a:ext>
                  </a:extLst>
                </a:gridCol>
              </a:tblGrid>
              <a:tr h="535338">
                <a:tc>
                  <a:txBody>
                    <a:bodyPr/>
                    <a:lstStyle/>
                    <a:p>
                      <a:pPr algn="ctr"/>
                      <a:r>
                        <a:rPr lang="fr-FR" dirty="0"/>
                        <a:t>Statut du volontaire</a:t>
                      </a:r>
                      <a:endParaRPr lang="en-GB" dirty="0"/>
                    </a:p>
                  </a:txBody>
                  <a:tcPr/>
                </a:tc>
                <a:tc>
                  <a:txBody>
                    <a:bodyPr/>
                    <a:lstStyle/>
                    <a:p>
                      <a:pPr algn="ctr"/>
                      <a:r>
                        <a:rPr lang="fr-FR" dirty="0"/>
                        <a:t>Qui consent ?</a:t>
                      </a:r>
                      <a:endParaRPr lang="en-GB" dirty="0"/>
                    </a:p>
                  </a:txBody>
                  <a:tcPr/>
                </a:tc>
                <a:extLst>
                  <a:ext uri="{0D108BD9-81ED-4DB2-BD59-A6C34878D82A}">
                    <a16:rowId xmlns:a16="http://schemas.microsoft.com/office/drawing/2014/main" val="1706948062"/>
                  </a:ext>
                </a:extLst>
              </a:tr>
              <a:tr h="980746">
                <a:tc>
                  <a:txBody>
                    <a:bodyPr/>
                    <a:lstStyle/>
                    <a:p>
                      <a:r>
                        <a:rPr lang="fr-FR" sz="1600" cap="small" baseline="0" dirty="0">
                          <a:latin typeface="+mj-lt"/>
                        </a:rPr>
                        <a:t>Mineur non émancipé</a:t>
                      </a:r>
                      <a:endParaRPr lang="en-GB" sz="1600" cap="small" baseline="0" dirty="0">
                        <a:latin typeface="+mj-lt"/>
                      </a:endParaRPr>
                    </a:p>
                  </a:txBody>
                  <a:tcPr/>
                </a:tc>
                <a:tc>
                  <a:txBody>
                    <a:bodyPr/>
                    <a:lstStyle/>
                    <a:p>
                      <a:r>
                        <a:rPr lang="fr-FR" sz="1600" dirty="0"/>
                        <a:t>Consentement des deux titulaires de l’autorité parentale</a:t>
                      </a:r>
                    </a:p>
                    <a:p>
                      <a:endParaRPr lang="fr-FR" sz="1600" dirty="0"/>
                    </a:p>
                    <a:p>
                      <a:r>
                        <a:rPr lang="fr-FR" sz="1600" dirty="0"/>
                        <a:t>Possibilité que le consentement soit donné par un seul titulaire dans certains cas</a:t>
                      </a:r>
                    </a:p>
                  </a:txBody>
                  <a:tcPr/>
                </a:tc>
                <a:extLst>
                  <a:ext uri="{0D108BD9-81ED-4DB2-BD59-A6C34878D82A}">
                    <a16:rowId xmlns:a16="http://schemas.microsoft.com/office/drawing/2014/main" val="2725248861"/>
                  </a:ext>
                </a:extLst>
              </a:tr>
              <a:tr h="535338">
                <a:tc>
                  <a:txBody>
                    <a:bodyPr/>
                    <a:lstStyle/>
                    <a:p>
                      <a:r>
                        <a:rPr lang="fr-FR" sz="1600" cap="small" baseline="0" dirty="0">
                          <a:latin typeface="+mj-lt"/>
                        </a:rPr>
                        <a:t>Personne incapable protégée</a:t>
                      </a:r>
                      <a:endParaRPr lang="en-GB" sz="1600" cap="small" baseline="0" dirty="0">
                        <a:latin typeface="+mj-lt"/>
                      </a:endParaRPr>
                    </a:p>
                  </a:txBody>
                  <a:tcPr/>
                </a:tc>
                <a:tc>
                  <a:txBody>
                    <a:bodyPr/>
                    <a:lstStyle/>
                    <a:p>
                      <a:r>
                        <a:rPr lang="fr-FR" sz="1600" dirty="0">
                          <a:latin typeface="+mj-lt"/>
                        </a:rPr>
                        <a:t>Curatelle</a:t>
                      </a:r>
                      <a:r>
                        <a:rPr lang="fr-FR" sz="1600" dirty="0"/>
                        <a:t> : consentement du </a:t>
                      </a:r>
                      <a:r>
                        <a:rPr lang="fr-FR" sz="1600" u="sng" dirty="0"/>
                        <a:t>volontaire accompagné de son curateur </a:t>
                      </a:r>
                      <a:r>
                        <a:rPr lang="fr-FR" sz="1600" u="none" dirty="0"/>
                        <a:t>(applicable pour </a:t>
                      </a:r>
                      <a:r>
                        <a:rPr lang="fr-FR" sz="1600" b="1" u="none" dirty="0"/>
                        <a:t>toutes les RIPH</a:t>
                      </a:r>
                      <a:r>
                        <a:rPr lang="fr-FR" sz="1600" u="none" dirty="0"/>
                        <a:t>) – donc </a:t>
                      </a:r>
                      <a:r>
                        <a:rPr lang="fr-FR" sz="1600" i="1" u="none" dirty="0"/>
                        <a:t>a minima </a:t>
                      </a:r>
                      <a:r>
                        <a:rPr lang="fr-FR" sz="1600" u="none" dirty="0"/>
                        <a:t>présence du curateur requise</a:t>
                      </a:r>
                    </a:p>
                    <a:p>
                      <a:pPr marL="742950" lvl="1" indent="-285750">
                        <a:buClr>
                          <a:schemeClr val="bg2"/>
                        </a:buClr>
                        <a:buFont typeface="Wingdings" panose="05000000000000000000" pitchFamily="2" charset="2"/>
                        <a:buChar char="ü"/>
                      </a:pPr>
                      <a:r>
                        <a:rPr lang="fr-FR" sz="1600" dirty="0"/>
                        <a:t>Intervention du juge des tutelles le cas échéant</a:t>
                      </a:r>
                      <a:endParaRPr lang="en-GB" sz="1600" dirty="0"/>
                    </a:p>
                    <a:p>
                      <a:pPr marL="457200" lvl="1" indent="0">
                        <a:buClr>
                          <a:schemeClr val="bg2"/>
                        </a:buClr>
                        <a:buFont typeface="Wingdings" panose="05000000000000000000" pitchFamily="2" charset="2"/>
                        <a:buNone/>
                      </a:pPr>
                      <a:endParaRPr lang="fr-FR" sz="1600" dirty="0"/>
                    </a:p>
                    <a:p>
                      <a:r>
                        <a:rPr lang="fr-FR" sz="1600" dirty="0">
                          <a:latin typeface="+mj-lt"/>
                        </a:rPr>
                        <a:t>Mandat de protection future / tutelle </a:t>
                      </a:r>
                      <a:r>
                        <a:rPr lang="fr-FR" sz="1600" dirty="0"/>
                        <a:t>: consentement de la personne en charge de représenter le volontaire</a:t>
                      </a:r>
                    </a:p>
                    <a:p>
                      <a:endParaRPr lang="fr-FR" sz="800" dirty="0"/>
                    </a:p>
                  </a:txBody>
                  <a:tcPr/>
                </a:tc>
                <a:extLst>
                  <a:ext uri="{0D108BD9-81ED-4DB2-BD59-A6C34878D82A}">
                    <a16:rowId xmlns:a16="http://schemas.microsoft.com/office/drawing/2014/main" val="90323533"/>
                  </a:ext>
                </a:extLst>
              </a:tr>
              <a:tr h="753374">
                <a:tc>
                  <a:txBody>
                    <a:bodyPr/>
                    <a:lstStyle/>
                    <a:p>
                      <a:r>
                        <a:rPr lang="fr-FR" sz="1600" cap="small" baseline="0" dirty="0">
                          <a:latin typeface="+mj-lt"/>
                        </a:rPr>
                        <a:t>Personne hors d’état de consentir mais non protégée</a:t>
                      </a:r>
                      <a:endParaRPr lang="en-GB" sz="1600" cap="small" baseline="0" dirty="0">
                        <a:latin typeface="+mj-lt"/>
                      </a:endParaRPr>
                    </a:p>
                  </a:txBody>
                  <a:tcPr/>
                </a:tc>
                <a:tc>
                  <a:txBody>
                    <a:bodyPr/>
                    <a:lstStyle/>
                    <a:p>
                      <a:r>
                        <a:rPr lang="fr-FR" sz="1600" dirty="0"/>
                        <a:t>Consentement de la personne de confiance (ou à défaut, la famille, ou à défaut, la personne entretenant des liens stables)</a:t>
                      </a:r>
                    </a:p>
                    <a:p>
                      <a:pPr marL="742950" lvl="1" indent="-285750">
                        <a:buClr>
                          <a:schemeClr val="bg2"/>
                        </a:buClr>
                        <a:buFont typeface="Wingdings" panose="05000000000000000000" pitchFamily="2" charset="2"/>
                        <a:buChar char="ü"/>
                      </a:pPr>
                      <a:r>
                        <a:rPr lang="fr-FR" sz="1600" dirty="0"/>
                        <a:t>Intervention du juge des tutelles le cas échéant</a:t>
                      </a:r>
                    </a:p>
                    <a:p>
                      <a:pPr marL="457200" lvl="1" indent="0">
                        <a:buClr>
                          <a:schemeClr val="bg2"/>
                        </a:buClr>
                        <a:buFont typeface="Wingdings" panose="05000000000000000000" pitchFamily="2" charset="2"/>
                        <a:buNone/>
                      </a:pPr>
                      <a:endParaRPr lang="en-GB" sz="800" dirty="0"/>
                    </a:p>
                  </a:txBody>
                  <a:tcPr/>
                </a:tc>
                <a:extLst>
                  <a:ext uri="{0D108BD9-81ED-4DB2-BD59-A6C34878D82A}">
                    <a16:rowId xmlns:a16="http://schemas.microsoft.com/office/drawing/2014/main" val="17451372"/>
                  </a:ext>
                </a:extLst>
              </a:tr>
            </a:tbl>
          </a:graphicData>
        </a:graphic>
      </p:graphicFrame>
    </p:spTree>
    <p:extLst>
      <p:ext uri="{BB962C8B-B14F-4D97-AF65-F5344CB8AC3E}">
        <p14:creationId xmlns:p14="http://schemas.microsoft.com/office/powerpoint/2010/main" val="1286347322"/>
      </p:ext>
    </p:extLst>
  </p:cSld>
  <p:clrMapOvr>
    <a:masterClrMapping/>
  </p:clrMapOvr>
</p:sld>
</file>

<file path=ppt/slides/slide24.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6449E-F898-93F5-414E-CC34B9890D25}"/>
              </a:ext>
            </a:extLst>
          </p:cNvPr>
          <p:cNvSpPr>
            <a:spLocks noGrp="1"/>
          </p:cNvSpPr>
          <p:nvPr>
            <p:ph type="title"/>
          </p:nvPr>
        </p:nvSpPr>
        <p:spPr/>
        <p:txBody>
          <a:bodyPr/>
          <a:lstStyle/>
          <a:p>
            <a:r>
              <a:rPr lang="fr-FR" sz="2800" dirty="0"/>
              <a:t>Responsabilité de l’investigateur</a:t>
            </a:r>
            <a:endParaRPr lang="en-GB" sz="2800" dirty="0"/>
          </a:p>
        </p:txBody>
      </p:sp>
      <p:sp>
        <p:nvSpPr>
          <p:cNvPr id="3" name="Content Placeholder 2">
            <a:extLst>
              <a:ext uri="{FF2B5EF4-FFF2-40B4-BE49-F238E27FC236}">
                <a16:creationId xmlns:a16="http://schemas.microsoft.com/office/drawing/2014/main" id="{604E1439-A4A0-9823-2768-6EB5659072D3}"/>
              </a:ext>
            </a:extLst>
          </p:cNvPr>
          <p:cNvSpPr>
            <a:spLocks noGrp="1"/>
          </p:cNvSpPr>
          <p:nvPr>
            <p:ph idx="1"/>
          </p:nvPr>
        </p:nvSpPr>
        <p:spPr>
          <a:xfrm>
            <a:off x="449263" y="1584144"/>
            <a:ext cx="11291886" cy="4732701"/>
          </a:xfrm>
        </p:spPr>
        <p:txBody>
          <a:bodyPr/>
          <a:lstStyle/>
          <a:p>
            <a:pPr algn="ctr"/>
            <a:r>
              <a:rPr lang="fr-FR" sz="2000" cap="small" dirty="0">
                <a:solidFill>
                  <a:schemeClr val="bg2"/>
                </a:solidFill>
                <a:latin typeface="+mj-lt"/>
              </a:rPr>
              <a:t>Responsabilité générale d’assurer la direction et la surveillance de la recherche</a:t>
            </a:r>
          </a:p>
          <a:p>
            <a:endParaRPr lang="fr-FR" sz="2000" dirty="0">
              <a:solidFill>
                <a:schemeClr val="bg2"/>
              </a:solidFill>
              <a:latin typeface="+mj-lt"/>
            </a:endParaRPr>
          </a:p>
          <a:p>
            <a:pPr marL="342900" indent="-342900">
              <a:buClr>
                <a:schemeClr val="bg2"/>
              </a:buClr>
              <a:buFont typeface="+mj-lt"/>
              <a:buAutoNum type="arabicPeriod" startAt="5"/>
            </a:pPr>
            <a:r>
              <a:rPr lang="fr-FR" sz="1800" dirty="0">
                <a:solidFill>
                  <a:schemeClr val="bg2"/>
                </a:solidFill>
                <a:latin typeface="+mj-lt"/>
              </a:rPr>
              <a:t>Saisie des données de la recherche dans les cahiers d’observations </a:t>
            </a:r>
          </a:p>
          <a:p>
            <a:pPr lvl="3">
              <a:buClr>
                <a:schemeClr val="bg2"/>
              </a:buClr>
              <a:buFont typeface="Wingdings" panose="05000000000000000000" pitchFamily="2" charset="2"/>
              <a:buChar char="§"/>
            </a:pPr>
            <a:r>
              <a:rPr lang="fr-FR" sz="1800" dirty="0">
                <a:solidFill>
                  <a:schemeClr val="bg1"/>
                </a:solidFill>
              </a:rPr>
              <a:t>De manière complète, correcte et précise</a:t>
            </a:r>
          </a:p>
          <a:p>
            <a:pPr>
              <a:buClr>
                <a:schemeClr val="bg2"/>
              </a:buClr>
            </a:pPr>
            <a:endParaRPr lang="fr-FR" sz="1800" dirty="0">
              <a:solidFill>
                <a:schemeClr val="bg2"/>
              </a:solidFill>
              <a:latin typeface="+mj-lt"/>
            </a:endParaRPr>
          </a:p>
          <a:p>
            <a:pPr marL="342900" indent="-342900">
              <a:buClr>
                <a:schemeClr val="bg2"/>
              </a:buClr>
              <a:buFont typeface="+mj-lt"/>
              <a:buAutoNum type="arabicPeriod" startAt="6"/>
            </a:pPr>
            <a:r>
              <a:rPr lang="fr-FR" sz="1800" dirty="0">
                <a:solidFill>
                  <a:schemeClr val="bg2"/>
                </a:solidFill>
                <a:latin typeface="+mj-lt"/>
              </a:rPr>
              <a:t>Disponibilité pour la réalisation des audits  </a:t>
            </a:r>
          </a:p>
          <a:p>
            <a:pPr marL="644525" lvl="2" indent="-285750">
              <a:buClr>
                <a:schemeClr val="bg2"/>
              </a:buClr>
              <a:buFont typeface="Wingdings" panose="05000000000000000000" pitchFamily="2" charset="2"/>
              <a:buChar char="§"/>
            </a:pPr>
            <a:r>
              <a:rPr lang="fr-FR" sz="1800" dirty="0">
                <a:solidFill>
                  <a:schemeClr val="bg1"/>
                </a:solidFill>
              </a:rPr>
              <a:t>Par le promoteur</a:t>
            </a:r>
          </a:p>
          <a:p>
            <a:pPr marL="644525" lvl="2" indent="-285750">
              <a:buClr>
                <a:schemeClr val="bg2"/>
              </a:buClr>
              <a:buFont typeface="Wingdings" panose="05000000000000000000" pitchFamily="2" charset="2"/>
              <a:buChar char="§"/>
            </a:pPr>
            <a:r>
              <a:rPr lang="fr-FR" sz="1800" dirty="0">
                <a:solidFill>
                  <a:schemeClr val="bg1"/>
                </a:solidFill>
              </a:rPr>
              <a:t>Par les autorités françaises ou étrangères</a:t>
            </a:r>
          </a:p>
          <a:p>
            <a:endParaRPr lang="fr-FR" sz="1800" dirty="0">
              <a:solidFill>
                <a:schemeClr val="bg2"/>
              </a:solidFill>
              <a:latin typeface="+mj-lt"/>
            </a:endParaRPr>
          </a:p>
          <a:p>
            <a:pPr marL="342900" indent="-342900">
              <a:buClr>
                <a:schemeClr val="bg2"/>
              </a:buClr>
              <a:buFont typeface="+mj-lt"/>
              <a:buAutoNum type="arabicPeriod" startAt="7"/>
            </a:pPr>
            <a:r>
              <a:rPr lang="fr-FR" sz="1800" dirty="0">
                <a:solidFill>
                  <a:schemeClr val="bg2"/>
                </a:solidFill>
                <a:latin typeface="+mj-lt"/>
              </a:rPr>
              <a:t>Archivage des données et des documents essentiels de la recherche</a:t>
            </a:r>
          </a:p>
          <a:p>
            <a:endParaRPr lang="fr-FR" sz="800" dirty="0"/>
          </a:p>
        </p:txBody>
      </p:sp>
      <p:sp>
        <p:nvSpPr>
          <p:cNvPr id="5" name="Slide Number Placeholder 4">
            <a:extLst>
              <a:ext uri="{FF2B5EF4-FFF2-40B4-BE49-F238E27FC236}">
                <a16:creationId xmlns:a16="http://schemas.microsoft.com/office/drawing/2014/main" id="{857D19B9-D34A-41FA-F320-B5418BF5AABE}"/>
              </a:ext>
            </a:extLst>
          </p:cNvPr>
          <p:cNvSpPr>
            <a:spLocks noGrp="1"/>
          </p:cNvSpPr>
          <p:nvPr>
            <p:ph type="sldNum" sz="quarter" idx="4"/>
          </p:nvPr>
        </p:nvSpPr>
        <p:spPr/>
        <p:txBody>
          <a:bodyPr/>
          <a:lstStyle/>
          <a:p>
            <a:fld id="{AE40F04C-0113-48AC-B208-C432829543B5}" type="slidenum">
              <a:rPr lang="en-GB" smtClean="0"/>
              <a:pPr/>
              <a:t>24</a:t>
            </a:fld>
            <a:endParaRPr lang="en-GB" dirty="0"/>
          </a:p>
        </p:txBody>
      </p:sp>
      <p:sp>
        <p:nvSpPr>
          <p:cNvPr id="6" name="Text Placeholder 5">
            <a:extLst>
              <a:ext uri="{FF2B5EF4-FFF2-40B4-BE49-F238E27FC236}">
                <a16:creationId xmlns:a16="http://schemas.microsoft.com/office/drawing/2014/main" id="{AB6253AB-15C1-A8C1-1A33-E9C4DE23106B}"/>
              </a:ext>
            </a:extLst>
          </p:cNvPr>
          <p:cNvSpPr>
            <a:spLocks noGrp="1"/>
          </p:cNvSpPr>
          <p:nvPr>
            <p:ph type="body" sz="quarter" idx="56"/>
          </p:nvPr>
        </p:nvSpPr>
        <p:spPr/>
        <p:txBody>
          <a:bodyPr/>
          <a:lstStyle/>
          <a:p>
            <a:r>
              <a:rPr lang="fr-FR" b="1" dirty="0"/>
              <a:t>GIRCI</a:t>
            </a:r>
            <a:endParaRPr lang="en-GB" b="1" dirty="0"/>
          </a:p>
        </p:txBody>
      </p:sp>
      <p:sp>
        <p:nvSpPr>
          <p:cNvPr id="7" name="Text Placeholder 6">
            <a:extLst>
              <a:ext uri="{FF2B5EF4-FFF2-40B4-BE49-F238E27FC236}">
                <a16:creationId xmlns:a16="http://schemas.microsoft.com/office/drawing/2014/main" id="{137DC8A2-8126-6BB9-8101-E701A1EDEB0C}"/>
              </a:ext>
            </a:extLst>
          </p:cNvPr>
          <p:cNvSpPr>
            <a:spLocks noGrp="1"/>
          </p:cNvSpPr>
          <p:nvPr>
            <p:ph type="body" sz="quarter" idx="57"/>
          </p:nvPr>
        </p:nvSpPr>
        <p:spPr/>
        <p:txBody>
          <a:bodyPr/>
          <a:lstStyle/>
          <a:p>
            <a:endParaRPr lang="en-GB"/>
          </a:p>
        </p:txBody>
      </p:sp>
      <p:sp>
        <p:nvSpPr>
          <p:cNvPr id="8" name="Picture Placeholder 7">
            <a:extLst>
              <a:ext uri="{FF2B5EF4-FFF2-40B4-BE49-F238E27FC236}">
                <a16:creationId xmlns:a16="http://schemas.microsoft.com/office/drawing/2014/main" id="{741AEB16-ED30-1EFB-63D0-F2E06067A240}"/>
              </a:ext>
            </a:extLst>
          </p:cNvPr>
          <p:cNvSpPr>
            <a:spLocks noGrp="1"/>
          </p:cNvSpPr>
          <p:nvPr>
            <p:ph type="pic" sz="quarter" idx="58"/>
          </p:nvPr>
        </p:nvSpPr>
        <p:spPr/>
        <p:txBody>
          <a:bodyPr/>
          <a:lstStyle/>
          <a:p>
            <a:endParaRPr lang="en-GB"/>
          </a:p>
        </p:txBody>
      </p:sp>
    </p:spTree>
    <p:extLst>
      <p:ext uri="{BB962C8B-B14F-4D97-AF65-F5344CB8AC3E}">
        <p14:creationId xmlns:p14="http://schemas.microsoft.com/office/powerpoint/2010/main" val="128299266"/>
      </p:ext>
    </p:extLst>
  </p:cSld>
  <p:clrMapOvr>
    <a:masterClrMapping/>
  </p:clrMapOvr>
</p:sld>
</file>

<file path=ppt/slides/slide25.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8CFC75-5C94-ECDE-D3E6-3DC1C50B612E}"/>
              </a:ext>
            </a:extLst>
          </p:cNvPr>
          <p:cNvSpPr>
            <a:spLocks noGrp="1"/>
          </p:cNvSpPr>
          <p:nvPr>
            <p:ph type="title"/>
          </p:nvPr>
        </p:nvSpPr>
        <p:spPr/>
        <p:txBody>
          <a:bodyPr/>
          <a:lstStyle/>
          <a:p>
            <a:r>
              <a:rPr lang="fr-FR" sz="2800" dirty="0"/>
              <a:t>Responsabilité conjointe</a:t>
            </a:r>
            <a:endParaRPr lang="en-GB" sz="2800" dirty="0"/>
          </a:p>
        </p:txBody>
      </p:sp>
      <p:sp>
        <p:nvSpPr>
          <p:cNvPr id="3" name="Content Placeholder 2">
            <a:extLst>
              <a:ext uri="{FF2B5EF4-FFF2-40B4-BE49-F238E27FC236}">
                <a16:creationId xmlns:a16="http://schemas.microsoft.com/office/drawing/2014/main" id="{B1A7B1BC-8B40-BF3C-D6A2-0A7057D0AD61}"/>
              </a:ext>
            </a:extLst>
          </p:cNvPr>
          <p:cNvSpPr>
            <a:spLocks noGrp="1"/>
          </p:cNvSpPr>
          <p:nvPr>
            <p:ph idx="1"/>
          </p:nvPr>
        </p:nvSpPr>
        <p:spPr>
          <a:xfrm>
            <a:off x="449264" y="1490429"/>
            <a:ext cx="5328000" cy="4638910"/>
          </a:xfrm>
        </p:spPr>
        <p:txBody>
          <a:bodyPr/>
          <a:lstStyle/>
          <a:p>
            <a:r>
              <a:rPr lang="fr-FR" sz="1600" dirty="0">
                <a:solidFill>
                  <a:schemeClr val="accent1"/>
                </a:solidFill>
                <a:latin typeface="+mj-lt"/>
              </a:rPr>
              <a:t>Enregistrement par l’investigateur et notification au promoteur</a:t>
            </a:r>
          </a:p>
          <a:p>
            <a:endParaRPr lang="fr-FR" sz="1600" dirty="0">
              <a:solidFill>
                <a:schemeClr val="accent1"/>
              </a:solidFill>
              <a:latin typeface="+mj-lt"/>
            </a:endParaRPr>
          </a:p>
          <a:p>
            <a:pPr marL="742950" lvl="1" indent="-285750">
              <a:buClr>
                <a:schemeClr val="bg2"/>
              </a:buClr>
              <a:buFont typeface="Wingdings" panose="05000000000000000000" pitchFamily="2" charset="2"/>
              <a:buChar char="§"/>
            </a:pPr>
            <a:r>
              <a:rPr lang="fr-FR" sz="1600" dirty="0"/>
              <a:t>EIG </a:t>
            </a:r>
            <a:r>
              <a:rPr lang="fr-FR" sz="1600" dirty="0">
                <a:latin typeface="+mn-lt"/>
              </a:rPr>
              <a:t>(pendant et après la fin de la recherche)</a:t>
            </a:r>
          </a:p>
          <a:p>
            <a:pPr lvl="1">
              <a:buClr>
                <a:schemeClr val="bg2"/>
              </a:buClr>
            </a:pPr>
            <a:endParaRPr lang="fr-FR" sz="1600" dirty="0">
              <a:solidFill>
                <a:srgbClr val="303030"/>
              </a:solidFill>
            </a:endParaRPr>
          </a:p>
          <a:p>
            <a:pPr marL="742950" lvl="1" indent="-285750">
              <a:buClr>
                <a:schemeClr val="bg2"/>
              </a:buClr>
              <a:buFont typeface="Wingdings" panose="05000000000000000000" pitchFamily="2" charset="2"/>
              <a:buChar char="§"/>
            </a:pPr>
            <a:r>
              <a:rPr lang="fr-FR" sz="1600" dirty="0">
                <a:solidFill>
                  <a:srgbClr val="303030"/>
                </a:solidFill>
              </a:rPr>
              <a:t>EI ou les résultats d’analyse anormaux </a:t>
            </a:r>
            <a:r>
              <a:rPr lang="fr-FR" sz="1600" dirty="0">
                <a:solidFill>
                  <a:srgbClr val="303030"/>
                </a:solidFill>
                <a:latin typeface="+mn-lt"/>
              </a:rPr>
              <a:t>définis dans le protocole comme déterminant  pour l’évaluation de la sécurité  </a:t>
            </a:r>
          </a:p>
          <a:p>
            <a:pPr marL="457200" lvl="1">
              <a:buClr>
                <a:schemeClr val="bg2"/>
              </a:buClr>
            </a:pPr>
            <a:endParaRPr lang="en-GB" sz="1600" dirty="0"/>
          </a:p>
          <a:p>
            <a:pPr marL="742950" lvl="1" indent="-285750">
              <a:buClr>
                <a:schemeClr val="bg2"/>
              </a:buClr>
              <a:buFont typeface="Wingdings" panose="05000000000000000000" pitchFamily="2" charset="2"/>
              <a:buChar char="§"/>
            </a:pPr>
            <a:r>
              <a:rPr lang="en-GB" sz="1600" dirty="0"/>
              <a:t>Faits nouveaux</a:t>
            </a:r>
          </a:p>
        </p:txBody>
      </p:sp>
      <p:sp>
        <p:nvSpPr>
          <p:cNvPr id="4" name="Content Placeholder 3">
            <a:extLst>
              <a:ext uri="{FF2B5EF4-FFF2-40B4-BE49-F238E27FC236}">
                <a16:creationId xmlns:a16="http://schemas.microsoft.com/office/drawing/2014/main" id="{CB0DA12A-A91D-2E6E-9678-3B9996F88223}"/>
              </a:ext>
            </a:extLst>
          </p:cNvPr>
          <p:cNvSpPr>
            <a:spLocks noGrp="1"/>
          </p:cNvSpPr>
          <p:nvPr>
            <p:ph idx="15"/>
          </p:nvPr>
        </p:nvSpPr>
        <p:spPr>
          <a:xfrm>
            <a:off x="6170400" y="1490428"/>
            <a:ext cx="5328000" cy="4574110"/>
          </a:xfrm>
        </p:spPr>
        <p:txBody>
          <a:bodyPr/>
          <a:lstStyle/>
          <a:p>
            <a:r>
              <a:rPr lang="fr-FR" sz="1600" dirty="0">
                <a:solidFill>
                  <a:schemeClr val="bg2"/>
                </a:solidFill>
                <a:latin typeface="+mj-lt"/>
              </a:rPr>
              <a:t>Notification par le promoteur à l’autorité compétente</a:t>
            </a:r>
          </a:p>
          <a:p>
            <a:endParaRPr lang="fr-FR" sz="1600" dirty="0"/>
          </a:p>
          <a:p>
            <a:pPr marL="285750" indent="-285750">
              <a:buClr>
                <a:schemeClr val="bg2"/>
              </a:buClr>
              <a:buFont typeface="Wingdings" panose="05000000000000000000" pitchFamily="2" charset="2"/>
              <a:buChar char="§"/>
            </a:pPr>
            <a:r>
              <a:rPr lang="fr-FR" sz="1600" dirty="0"/>
              <a:t>Toutes </a:t>
            </a:r>
            <a:r>
              <a:rPr lang="fr-FR" sz="1600" dirty="0">
                <a:latin typeface="+mj-lt"/>
              </a:rPr>
              <a:t>suspicions d’effets indésirables graves et inattendus </a:t>
            </a:r>
          </a:p>
          <a:p>
            <a:endParaRPr lang="fr-FR" sz="800" dirty="0"/>
          </a:p>
          <a:p>
            <a:pPr marL="644525" lvl="2" indent="-285750">
              <a:buClr>
                <a:schemeClr val="bg2"/>
              </a:buClr>
              <a:buFont typeface="Wingdings" panose="05000000000000000000" pitchFamily="2" charset="2"/>
              <a:buChar char="ü"/>
            </a:pPr>
            <a:r>
              <a:rPr lang="fr-FR" sz="1600" dirty="0">
                <a:latin typeface="+mj-lt"/>
              </a:rPr>
              <a:t>Pour les essais cliniques </a:t>
            </a:r>
            <a:r>
              <a:rPr lang="fr-FR" sz="1600" dirty="0"/>
              <a:t>: survenus pendant ou après l’essai concerné ou dans un autre essai</a:t>
            </a:r>
          </a:p>
          <a:p>
            <a:pPr lvl="2" indent="0">
              <a:buClr>
                <a:schemeClr val="bg2"/>
              </a:buClr>
              <a:buNone/>
            </a:pPr>
            <a:endParaRPr lang="fr-FR" sz="1600" dirty="0"/>
          </a:p>
          <a:p>
            <a:pPr marL="285750" lvl="2" indent="-285750">
              <a:buClr>
                <a:schemeClr val="bg2"/>
              </a:buClr>
              <a:buFont typeface="Wingdings" panose="05000000000000000000" pitchFamily="2" charset="2"/>
              <a:buChar char="§"/>
            </a:pPr>
            <a:r>
              <a:rPr lang="fr-FR" sz="1600" dirty="0"/>
              <a:t>Toutes les </a:t>
            </a:r>
            <a:r>
              <a:rPr lang="fr-FR" sz="1600" dirty="0">
                <a:latin typeface="+mj-lt"/>
              </a:rPr>
              <a:t>informations pertinentes </a:t>
            </a:r>
            <a:r>
              <a:rPr lang="fr-FR" sz="1600" dirty="0"/>
              <a:t>relatives à la sécurité de la recherche</a:t>
            </a:r>
          </a:p>
          <a:p>
            <a:pPr marL="0" lvl="2" indent="0">
              <a:buClr>
                <a:schemeClr val="bg2"/>
              </a:buClr>
              <a:buNone/>
            </a:pPr>
            <a:endParaRPr lang="fr-FR" sz="800" dirty="0"/>
          </a:p>
          <a:p>
            <a:pPr marL="285750" lvl="2" indent="-285750">
              <a:buClr>
                <a:schemeClr val="bg2"/>
              </a:buClr>
              <a:buFont typeface="Wingdings" panose="05000000000000000000" pitchFamily="2" charset="2"/>
              <a:buChar char="§"/>
            </a:pPr>
            <a:r>
              <a:rPr lang="fr-FR" sz="1600" dirty="0">
                <a:latin typeface="+mj-lt"/>
              </a:rPr>
              <a:t>Faits nouveaux (et mesures de sécurité</a:t>
            </a:r>
          </a:p>
          <a:p>
            <a:pPr marL="0" lvl="2" indent="0">
              <a:buClr>
                <a:schemeClr val="bg2"/>
              </a:buClr>
              <a:buNone/>
            </a:pPr>
            <a:endParaRPr lang="fr-FR" sz="800" dirty="0">
              <a:latin typeface="+mj-lt"/>
            </a:endParaRPr>
          </a:p>
          <a:p>
            <a:pPr marL="285750" lvl="2" indent="-285750">
              <a:buClr>
                <a:schemeClr val="bg2"/>
              </a:buClr>
              <a:buFont typeface="Wingdings" panose="05000000000000000000" pitchFamily="2" charset="2"/>
              <a:buChar char="§"/>
            </a:pPr>
            <a:r>
              <a:rPr lang="fr-FR" sz="1600" dirty="0">
                <a:latin typeface="+mj-lt"/>
              </a:rPr>
              <a:t>Evénements ou effets indésirables graves  </a:t>
            </a:r>
            <a:r>
              <a:rPr lang="fr-FR" sz="1600" dirty="0"/>
              <a:t>(dans le cadre de RIPH 1 sur des volontaires sains)</a:t>
            </a:r>
          </a:p>
          <a:p>
            <a:pPr marL="0" lvl="2" indent="0">
              <a:buClr>
                <a:schemeClr val="bg2"/>
              </a:buClr>
              <a:buNone/>
            </a:pPr>
            <a:endParaRPr lang="fr-FR" sz="800" dirty="0"/>
          </a:p>
          <a:p>
            <a:pPr lvl="2">
              <a:buClr>
                <a:schemeClr val="bg2"/>
              </a:buClr>
              <a:buFont typeface="Wingdings" panose="05000000000000000000" pitchFamily="2" charset="2"/>
              <a:buChar char="§"/>
            </a:pPr>
            <a:r>
              <a:rPr lang="fr-FR" sz="1600" dirty="0">
                <a:latin typeface="+mj-lt"/>
              </a:rPr>
              <a:t>Rapport annuel de sécurité</a:t>
            </a:r>
          </a:p>
          <a:p>
            <a:pPr lvl="2" indent="0">
              <a:buClr>
                <a:schemeClr val="bg2"/>
              </a:buClr>
              <a:buNone/>
            </a:pPr>
            <a:endParaRPr lang="en-GB" sz="1800" dirty="0"/>
          </a:p>
        </p:txBody>
      </p:sp>
      <p:sp>
        <p:nvSpPr>
          <p:cNvPr id="5" name="Text Placeholder 4">
            <a:extLst>
              <a:ext uri="{FF2B5EF4-FFF2-40B4-BE49-F238E27FC236}">
                <a16:creationId xmlns:a16="http://schemas.microsoft.com/office/drawing/2014/main" id="{47BE52FE-2235-DB95-88EA-18239AB56516}"/>
              </a:ext>
            </a:extLst>
          </p:cNvPr>
          <p:cNvSpPr>
            <a:spLocks noGrp="1"/>
          </p:cNvSpPr>
          <p:nvPr>
            <p:ph type="body" sz="quarter" idx="13"/>
          </p:nvPr>
        </p:nvSpPr>
        <p:spPr>
          <a:xfrm>
            <a:off x="449263" y="874801"/>
            <a:ext cx="9720737" cy="442826"/>
          </a:xfrm>
        </p:spPr>
        <p:txBody>
          <a:bodyPr/>
          <a:lstStyle/>
          <a:p>
            <a:r>
              <a:rPr lang="fr-FR" sz="2400" dirty="0"/>
              <a:t>Pharmacovigilance – RIPH 1 &amp; essais cliniques</a:t>
            </a:r>
            <a:endParaRPr lang="en-GB" sz="2400" dirty="0"/>
          </a:p>
        </p:txBody>
      </p:sp>
      <p:sp>
        <p:nvSpPr>
          <p:cNvPr id="6" name="Slide Number Placeholder 5">
            <a:extLst>
              <a:ext uri="{FF2B5EF4-FFF2-40B4-BE49-F238E27FC236}">
                <a16:creationId xmlns:a16="http://schemas.microsoft.com/office/drawing/2014/main" id="{8CE22441-59A6-866A-6D11-21B4FD3C201C}"/>
              </a:ext>
            </a:extLst>
          </p:cNvPr>
          <p:cNvSpPr>
            <a:spLocks noGrp="1"/>
          </p:cNvSpPr>
          <p:nvPr>
            <p:ph type="sldNum" sz="quarter" idx="4"/>
          </p:nvPr>
        </p:nvSpPr>
        <p:spPr/>
        <p:txBody>
          <a:bodyPr/>
          <a:lstStyle/>
          <a:p>
            <a:fld id="{AE40F04C-0113-48AC-B208-C432829543B5}" type="slidenum">
              <a:rPr lang="en-GB" smtClean="0"/>
              <a:pPr/>
              <a:t>25</a:t>
            </a:fld>
            <a:endParaRPr lang="en-GB" dirty="0"/>
          </a:p>
        </p:txBody>
      </p:sp>
      <p:sp>
        <p:nvSpPr>
          <p:cNvPr id="7" name="Text Placeholder 6">
            <a:extLst>
              <a:ext uri="{FF2B5EF4-FFF2-40B4-BE49-F238E27FC236}">
                <a16:creationId xmlns:a16="http://schemas.microsoft.com/office/drawing/2014/main" id="{8D6F1C0D-E278-4C24-88CB-5DBA701ECA71}"/>
              </a:ext>
            </a:extLst>
          </p:cNvPr>
          <p:cNvSpPr>
            <a:spLocks noGrp="1"/>
          </p:cNvSpPr>
          <p:nvPr>
            <p:ph type="body" sz="quarter" idx="56"/>
          </p:nvPr>
        </p:nvSpPr>
        <p:spPr/>
        <p:txBody>
          <a:bodyPr/>
          <a:lstStyle/>
          <a:p>
            <a:r>
              <a:rPr lang="fr-FR" b="1" dirty="0"/>
              <a:t>GIRCI</a:t>
            </a:r>
            <a:endParaRPr lang="en-GB" b="1" dirty="0"/>
          </a:p>
        </p:txBody>
      </p:sp>
      <p:sp>
        <p:nvSpPr>
          <p:cNvPr id="8" name="Text Placeholder 7">
            <a:extLst>
              <a:ext uri="{FF2B5EF4-FFF2-40B4-BE49-F238E27FC236}">
                <a16:creationId xmlns:a16="http://schemas.microsoft.com/office/drawing/2014/main" id="{860E19D5-878C-FABF-C717-5140C774DA58}"/>
              </a:ext>
            </a:extLst>
          </p:cNvPr>
          <p:cNvSpPr>
            <a:spLocks noGrp="1"/>
          </p:cNvSpPr>
          <p:nvPr>
            <p:ph type="body" sz="quarter" idx="57"/>
          </p:nvPr>
        </p:nvSpPr>
        <p:spPr/>
        <p:txBody>
          <a:bodyPr/>
          <a:lstStyle/>
          <a:p>
            <a:endParaRPr lang="en-GB"/>
          </a:p>
        </p:txBody>
      </p:sp>
      <p:sp>
        <p:nvSpPr>
          <p:cNvPr id="9" name="Picture Placeholder 8">
            <a:extLst>
              <a:ext uri="{FF2B5EF4-FFF2-40B4-BE49-F238E27FC236}">
                <a16:creationId xmlns:a16="http://schemas.microsoft.com/office/drawing/2014/main" id="{E1747D4C-D23F-62AF-8B94-8EE9FA749804}"/>
              </a:ext>
            </a:extLst>
          </p:cNvPr>
          <p:cNvSpPr>
            <a:spLocks noGrp="1"/>
          </p:cNvSpPr>
          <p:nvPr>
            <p:ph type="pic" sz="quarter" idx="58"/>
          </p:nvPr>
        </p:nvSpPr>
        <p:spPr/>
        <p:txBody>
          <a:bodyPr/>
          <a:lstStyle/>
          <a:p>
            <a:endParaRPr lang="en-GB"/>
          </a:p>
        </p:txBody>
      </p:sp>
      <p:sp>
        <p:nvSpPr>
          <p:cNvPr id="10" name="TextBox 9">
            <a:extLst>
              <a:ext uri="{FF2B5EF4-FFF2-40B4-BE49-F238E27FC236}">
                <a16:creationId xmlns:a16="http://schemas.microsoft.com/office/drawing/2014/main" id="{662C00B2-F274-6195-080F-860ABA15EF57}"/>
              </a:ext>
            </a:extLst>
          </p:cNvPr>
          <p:cNvSpPr txBox="1"/>
          <p:nvPr/>
        </p:nvSpPr>
        <p:spPr>
          <a:xfrm>
            <a:off x="449263" y="6283984"/>
            <a:ext cx="10877219" cy="442826"/>
          </a:xfrm>
          <a:prstGeom prst="rect">
            <a:avLst/>
          </a:prstGeom>
          <a:noFill/>
        </p:spPr>
        <p:txBody>
          <a:bodyPr wrap="square" lIns="0" tIns="0" rIns="0" bIns="0" rtlCol="0">
            <a:noAutofit/>
          </a:bodyPr>
          <a:lstStyle/>
          <a:p>
            <a:pPr marL="342900" indent="-342900" algn="l">
              <a:buClr>
                <a:schemeClr val="bg2"/>
              </a:buClr>
              <a:buFont typeface="Wingdings" panose="05000000000000000000" pitchFamily="2" charset="2"/>
              <a:buChar char="Ø"/>
            </a:pPr>
            <a:r>
              <a:rPr lang="fr-FR" sz="1600" dirty="0">
                <a:solidFill>
                  <a:schemeClr val="bg2"/>
                </a:solidFill>
                <a:latin typeface="+mj-lt"/>
              </a:rPr>
              <a:t>Promoteur </a:t>
            </a:r>
            <a:r>
              <a:rPr lang="fr-FR" sz="1600" dirty="0">
                <a:solidFill>
                  <a:srgbClr val="303030"/>
                </a:solidFill>
              </a:rPr>
              <a:t>+ </a:t>
            </a:r>
            <a:r>
              <a:rPr lang="fr-FR" sz="1600" dirty="0">
                <a:solidFill>
                  <a:schemeClr val="accent1"/>
                </a:solidFill>
                <a:latin typeface="+mj-lt"/>
              </a:rPr>
              <a:t>Investigateur</a:t>
            </a:r>
            <a:r>
              <a:rPr lang="fr-FR" sz="1600" dirty="0">
                <a:solidFill>
                  <a:srgbClr val="303030"/>
                </a:solidFill>
              </a:rPr>
              <a:t> : Mise en place de </a:t>
            </a:r>
            <a:r>
              <a:rPr lang="fr-FR" sz="1600" dirty="0">
                <a:solidFill>
                  <a:srgbClr val="303030"/>
                </a:solidFill>
                <a:latin typeface="+mj-lt"/>
              </a:rPr>
              <a:t>mesures de sécurité urgentes appropriées </a:t>
            </a:r>
            <a:r>
              <a:rPr lang="fr-FR" sz="1600" dirty="0">
                <a:solidFill>
                  <a:srgbClr val="303030"/>
                </a:solidFill>
              </a:rPr>
              <a:t>lorsqu’ un effet indésirable grave inattendu / fait nouveau porte atteinte à la sécurité des volontaires</a:t>
            </a:r>
            <a:endParaRPr lang="en-GB" sz="1600" dirty="0">
              <a:solidFill>
                <a:srgbClr val="303030"/>
              </a:solidFill>
            </a:endParaRPr>
          </a:p>
        </p:txBody>
      </p:sp>
    </p:spTree>
    <p:extLst>
      <p:ext uri="{BB962C8B-B14F-4D97-AF65-F5344CB8AC3E}">
        <p14:creationId xmlns:p14="http://schemas.microsoft.com/office/powerpoint/2010/main" val="1130794038"/>
      </p:ext>
    </p:extLst>
  </p:cSld>
  <p:clrMapOvr>
    <a:masterClrMapping/>
  </p:clrMapOvr>
</p:sld>
</file>

<file path=ppt/slides/slide26.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B442B-FDB2-63B1-5690-915560256F4E}"/>
              </a:ext>
            </a:extLst>
          </p:cNvPr>
          <p:cNvSpPr>
            <a:spLocks noGrp="1"/>
          </p:cNvSpPr>
          <p:nvPr>
            <p:ph type="title"/>
          </p:nvPr>
        </p:nvSpPr>
        <p:spPr/>
        <p:txBody>
          <a:bodyPr/>
          <a:lstStyle/>
          <a:p>
            <a:r>
              <a:rPr lang="fr-FR" sz="2800" dirty="0"/>
              <a:t>Responsabilité conjointe</a:t>
            </a:r>
            <a:endParaRPr lang="en-GB" sz="2800" dirty="0"/>
          </a:p>
        </p:txBody>
      </p:sp>
      <p:sp>
        <p:nvSpPr>
          <p:cNvPr id="4" name="Text Placeholder 3">
            <a:extLst>
              <a:ext uri="{FF2B5EF4-FFF2-40B4-BE49-F238E27FC236}">
                <a16:creationId xmlns:a16="http://schemas.microsoft.com/office/drawing/2014/main" id="{B29064EF-7DC1-3BEF-634E-C51BFE859930}"/>
              </a:ext>
            </a:extLst>
          </p:cNvPr>
          <p:cNvSpPr>
            <a:spLocks noGrp="1"/>
          </p:cNvSpPr>
          <p:nvPr>
            <p:ph type="body" sz="quarter" idx="13"/>
          </p:nvPr>
        </p:nvSpPr>
        <p:spPr>
          <a:xfrm>
            <a:off x="449263" y="874801"/>
            <a:ext cx="9583258" cy="442826"/>
          </a:xfrm>
        </p:spPr>
        <p:txBody>
          <a:bodyPr/>
          <a:lstStyle/>
          <a:p>
            <a:r>
              <a:rPr lang="fr-FR" sz="2400" dirty="0"/>
              <a:t>Matériovigilance – investigation clinique et études des performances</a:t>
            </a:r>
            <a:endParaRPr lang="en-GB" sz="2400" dirty="0"/>
          </a:p>
        </p:txBody>
      </p:sp>
      <p:sp>
        <p:nvSpPr>
          <p:cNvPr id="5" name="Slide Number Placeholder 4">
            <a:extLst>
              <a:ext uri="{FF2B5EF4-FFF2-40B4-BE49-F238E27FC236}">
                <a16:creationId xmlns:a16="http://schemas.microsoft.com/office/drawing/2014/main" id="{AAD7521C-0947-59C1-C45C-3BC4D047E854}"/>
              </a:ext>
            </a:extLst>
          </p:cNvPr>
          <p:cNvSpPr>
            <a:spLocks noGrp="1"/>
          </p:cNvSpPr>
          <p:nvPr>
            <p:ph type="sldNum" sz="quarter" idx="4"/>
          </p:nvPr>
        </p:nvSpPr>
        <p:spPr/>
        <p:txBody>
          <a:bodyPr/>
          <a:lstStyle/>
          <a:p>
            <a:fld id="{AE40F04C-0113-48AC-B208-C432829543B5}" type="slidenum">
              <a:rPr lang="en-GB" smtClean="0"/>
              <a:pPr/>
              <a:t>26</a:t>
            </a:fld>
            <a:endParaRPr lang="en-GB" dirty="0"/>
          </a:p>
        </p:txBody>
      </p:sp>
      <p:sp>
        <p:nvSpPr>
          <p:cNvPr id="6" name="Text Placeholder 5">
            <a:extLst>
              <a:ext uri="{FF2B5EF4-FFF2-40B4-BE49-F238E27FC236}">
                <a16:creationId xmlns:a16="http://schemas.microsoft.com/office/drawing/2014/main" id="{B17DD572-D5B7-2D13-6359-D58B522421EA}"/>
              </a:ext>
            </a:extLst>
          </p:cNvPr>
          <p:cNvSpPr>
            <a:spLocks noGrp="1"/>
          </p:cNvSpPr>
          <p:nvPr>
            <p:ph type="body" sz="quarter" idx="56"/>
          </p:nvPr>
        </p:nvSpPr>
        <p:spPr/>
        <p:txBody>
          <a:bodyPr/>
          <a:lstStyle/>
          <a:p>
            <a:r>
              <a:rPr lang="fr-FR" b="1" dirty="0"/>
              <a:t>GIRCI</a:t>
            </a:r>
            <a:endParaRPr lang="en-GB" b="1" dirty="0"/>
          </a:p>
        </p:txBody>
      </p:sp>
      <p:sp>
        <p:nvSpPr>
          <p:cNvPr id="7" name="Text Placeholder 6">
            <a:extLst>
              <a:ext uri="{FF2B5EF4-FFF2-40B4-BE49-F238E27FC236}">
                <a16:creationId xmlns:a16="http://schemas.microsoft.com/office/drawing/2014/main" id="{A8AD70A6-5943-C9B0-1679-60693D60C75D}"/>
              </a:ext>
            </a:extLst>
          </p:cNvPr>
          <p:cNvSpPr>
            <a:spLocks noGrp="1"/>
          </p:cNvSpPr>
          <p:nvPr>
            <p:ph type="body" sz="quarter" idx="57"/>
          </p:nvPr>
        </p:nvSpPr>
        <p:spPr/>
        <p:txBody>
          <a:bodyPr/>
          <a:lstStyle/>
          <a:p>
            <a:endParaRPr lang="en-GB"/>
          </a:p>
        </p:txBody>
      </p:sp>
      <p:sp>
        <p:nvSpPr>
          <p:cNvPr id="8" name="Picture Placeholder 7">
            <a:extLst>
              <a:ext uri="{FF2B5EF4-FFF2-40B4-BE49-F238E27FC236}">
                <a16:creationId xmlns:a16="http://schemas.microsoft.com/office/drawing/2014/main" id="{B4A4EC8C-66BC-868C-71C6-BE82559E65AC}"/>
              </a:ext>
            </a:extLst>
          </p:cNvPr>
          <p:cNvSpPr>
            <a:spLocks noGrp="1"/>
          </p:cNvSpPr>
          <p:nvPr>
            <p:ph type="pic" sz="quarter" idx="58"/>
          </p:nvPr>
        </p:nvSpPr>
        <p:spPr/>
        <p:txBody>
          <a:bodyPr/>
          <a:lstStyle/>
          <a:p>
            <a:endParaRPr lang="en-GB"/>
          </a:p>
        </p:txBody>
      </p:sp>
      <p:pic>
        <p:nvPicPr>
          <p:cNvPr id="14" name="Content Placeholder 13">
            <a:extLst>
              <a:ext uri="{FF2B5EF4-FFF2-40B4-BE49-F238E27FC236}">
                <a16:creationId xmlns:a16="http://schemas.microsoft.com/office/drawing/2014/main" id="{4A91415D-4344-A25C-0607-8A629B4159A4}"/>
              </a:ext>
            </a:extLst>
          </p:cNvPr>
          <p:cNvPicPr>
            <a:picLocks noGrp="1" noChangeAspect="1"/>
          </p:cNvPicPr>
          <p:nvPr>
            <p:ph idx="1"/>
          </p:nvPr>
        </p:nvPicPr>
        <p:blipFill>
          <a:blip r:embed="rId3"/>
          <a:stretch>
            <a:fillRect/>
          </a:stretch>
        </p:blipFill>
        <p:spPr>
          <a:xfrm>
            <a:off x="449263" y="2040029"/>
            <a:ext cx="11291887" cy="3814580"/>
          </a:xfrm>
        </p:spPr>
      </p:pic>
    </p:spTree>
    <p:extLst>
      <p:ext uri="{BB962C8B-B14F-4D97-AF65-F5344CB8AC3E}">
        <p14:creationId xmlns:p14="http://schemas.microsoft.com/office/powerpoint/2010/main" val="1737585466"/>
      </p:ext>
    </p:extLst>
  </p:cSld>
  <p:clrMapOvr>
    <a:masterClrMapping/>
  </p:clrMapOvr>
</p:sld>
</file>

<file path=ppt/slides/slide27.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B442B-FDB2-63B1-5690-915560256F4E}"/>
              </a:ext>
            </a:extLst>
          </p:cNvPr>
          <p:cNvSpPr>
            <a:spLocks noGrp="1"/>
          </p:cNvSpPr>
          <p:nvPr>
            <p:ph type="title"/>
          </p:nvPr>
        </p:nvSpPr>
        <p:spPr/>
        <p:txBody>
          <a:bodyPr/>
          <a:lstStyle/>
          <a:p>
            <a:r>
              <a:rPr lang="fr-FR" sz="2800" dirty="0"/>
              <a:t>Responsabilité conjointe</a:t>
            </a:r>
            <a:endParaRPr lang="en-GB" sz="2800" dirty="0"/>
          </a:p>
        </p:txBody>
      </p:sp>
      <p:sp>
        <p:nvSpPr>
          <p:cNvPr id="4" name="Text Placeholder 3">
            <a:extLst>
              <a:ext uri="{FF2B5EF4-FFF2-40B4-BE49-F238E27FC236}">
                <a16:creationId xmlns:a16="http://schemas.microsoft.com/office/drawing/2014/main" id="{B29064EF-7DC1-3BEF-634E-C51BFE859930}"/>
              </a:ext>
            </a:extLst>
          </p:cNvPr>
          <p:cNvSpPr>
            <a:spLocks noGrp="1"/>
          </p:cNvSpPr>
          <p:nvPr>
            <p:ph type="body" sz="quarter" idx="13"/>
          </p:nvPr>
        </p:nvSpPr>
        <p:spPr>
          <a:xfrm>
            <a:off x="449263" y="874801"/>
            <a:ext cx="9583258" cy="442826"/>
          </a:xfrm>
        </p:spPr>
        <p:txBody>
          <a:bodyPr/>
          <a:lstStyle/>
          <a:p>
            <a:r>
              <a:rPr lang="fr-FR" sz="2400" dirty="0"/>
              <a:t>Matériovigilance – investigation clinique et études des performances</a:t>
            </a:r>
            <a:endParaRPr lang="en-GB" sz="2400" dirty="0"/>
          </a:p>
        </p:txBody>
      </p:sp>
      <p:sp>
        <p:nvSpPr>
          <p:cNvPr id="5" name="Slide Number Placeholder 4">
            <a:extLst>
              <a:ext uri="{FF2B5EF4-FFF2-40B4-BE49-F238E27FC236}">
                <a16:creationId xmlns:a16="http://schemas.microsoft.com/office/drawing/2014/main" id="{AAD7521C-0947-59C1-C45C-3BC4D047E854}"/>
              </a:ext>
            </a:extLst>
          </p:cNvPr>
          <p:cNvSpPr>
            <a:spLocks noGrp="1"/>
          </p:cNvSpPr>
          <p:nvPr>
            <p:ph type="sldNum" sz="quarter" idx="4"/>
          </p:nvPr>
        </p:nvSpPr>
        <p:spPr/>
        <p:txBody>
          <a:bodyPr/>
          <a:lstStyle/>
          <a:p>
            <a:fld id="{AE40F04C-0113-48AC-B208-C432829543B5}" type="slidenum">
              <a:rPr lang="en-GB" smtClean="0"/>
              <a:pPr/>
              <a:t>27</a:t>
            </a:fld>
            <a:endParaRPr lang="en-GB" dirty="0"/>
          </a:p>
        </p:txBody>
      </p:sp>
      <p:sp>
        <p:nvSpPr>
          <p:cNvPr id="6" name="Text Placeholder 5">
            <a:extLst>
              <a:ext uri="{FF2B5EF4-FFF2-40B4-BE49-F238E27FC236}">
                <a16:creationId xmlns:a16="http://schemas.microsoft.com/office/drawing/2014/main" id="{B17DD572-D5B7-2D13-6359-D58B522421EA}"/>
              </a:ext>
            </a:extLst>
          </p:cNvPr>
          <p:cNvSpPr>
            <a:spLocks noGrp="1"/>
          </p:cNvSpPr>
          <p:nvPr>
            <p:ph type="body" sz="quarter" idx="56"/>
          </p:nvPr>
        </p:nvSpPr>
        <p:spPr/>
        <p:txBody>
          <a:bodyPr/>
          <a:lstStyle/>
          <a:p>
            <a:r>
              <a:rPr lang="fr-FR" b="1" dirty="0"/>
              <a:t>GIRCI</a:t>
            </a:r>
            <a:endParaRPr lang="en-GB" b="1" dirty="0"/>
          </a:p>
        </p:txBody>
      </p:sp>
      <p:sp>
        <p:nvSpPr>
          <p:cNvPr id="7" name="Text Placeholder 6">
            <a:extLst>
              <a:ext uri="{FF2B5EF4-FFF2-40B4-BE49-F238E27FC236}">
                <a16:creationId xmlns:a16="http://schemas.microsoft.com/office/drawing/2014/main" id="{A8AD70A6-5943-C9B0-1679-60693D60C75D}"/>
              </a:ext>
            </a:extLst>
          </p:cNvPr>
          <p:cNvSpPr>
            <a:spLocks noGrp="1"/>
          </p:cNvSpPr>
          <p:nvPr>
            <p:ph type="body" sz="quarter" idx="57"/>
          </p:nvPr>
        </p:nvSpPr>
        <p:spPr/>
        <p:txBody>
          <a:bodyPr/>
          <a:lstStyle/>
          <a:p>
            <a:endParaRPr lang="en-GB"/>
          </a:p>
        </p:txBody>
      </p:sp>
      <p:sp>
        <p:nvSpPr>
          <p:cNvPr id="8" name="Picture Placeholder 7">
            <a:extLst>
              <a:ext uri="{FF2B5EF4-FFF2-40B4-BE49-F238E27FC236}">
                <a16:creationId xmlns:a16="http://schemas.microsoft.com/office/drawing/2014/main" id="{B4A4EC8C-66BC-868C-71C6-BE82559E65AC}"/>
              </a:ext>
            </a:extLst>
          </p:cNvPr>
          <p:cNvSpPr>
            <a:spLocks noGrp="1"/>
          </p:cNvSpPr>
          <p:nvPr>
            <p:ph type="pic" sz="quarter" idx="58"/>
          </p:nvPr>
        </p:nvSpPr>
        <p:spPr/>
        <p:txBody>
          <a:bodyPr/>
          <a:lstStyle/>
          <a:p>
            <a:endParaRPr lang="en-GB"/>
          </a:p>
        </p:txBody>
      </p:sp>
      <p:pic>
        <p:nvPicPr>
          <p:cNvPr id="16" name="Content Placeholder 15">
            <a:extLst>
              <a:ext uri="{FF2B5EF4-FFF2-40B4-BE49-F238E27FC236}">
                <a16:creationId xmlns:a16="http://schemas.microsoft.com/office/drawing/2014/main" id="{905BAD8F-304D-F473-AE3A-4777E1B2EEF5}"/>
              </a:ext>
            </a:extLst>
          </p:cNvPr>
          <p:cNvPicPr>
            <a:picLocks noGrp="1" noChangeAspect="1"/>
          </p:cNvPicPr>
          <p:nvPr>
            <p:ph idx="1"/>
          </p:nvPr>
        </p:nvPicPr>
        <p:blipFill>
          <a:blip r:embed="rId3"/>
          <a:stretch>
            <a:fillRect/>
          </a:stretch>
        </p:blipFill>
        <p:spPr>
          <a:xfrm>
            <a:off x="1277121" y="1765300"/>
            <a:ext cx="9636170" cy="4364038"/>
          </a:xfrm>
        </p:spPr>
      </p:pic>
    </p:spTree>
    <p:extLst>
      <p:ext uri="{BB962C8B-B14F-4D97-AF65-F5344CB8AC3E}">
        <p14:creationId xmlns:p14="http://schemas.microsoft.com/office/powerpoint/2010/main" val="743297822"/>
      </p:ext>
    </p:extLst>
  </p:cSld>
  <p:clrMapOvr>
    <a:masterClrMapping/>
  </p:clrMapOvr>
</p:sld>
</file>

<file path=ppt/slides/slide28.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E7FA0-8812-5B1C-EF2D-BBF9D7E7D361}"/>
              </a:ext>
            </a:extLst>
          </p:cNvPr>
          <p:cNvSpPr>
            <a:spLocks noGrp="1"/>
          </p:cNvSpPr>
          <p:nvPr>
            <p:ph type="ctrTitle"/>
          </p:nvPr>
        </p:nvSpPr>
        <p:spPr/>
        <p:txBody>
          <a:bodyPr/>
          <a:lstStyle/>
          <a:p>
            <a:r>
              <a:rPr lang="fr-FR" dirty="0"/>
              <a:t>A la fin de la recherche</a:t>
            </a:r>
            <a:endParaRPr lang="en-GB" dirty="0"/>
          </a:p>
        </p:txBody>
      </p:sp>
    </p:spTree>
    <p:extLst>
      <p:ext uri="{BB962C8B-B14F-4D97-AF65-F5344CB8AC3E}">
        <p14:creationId xmlns:p14="http://schemas.microsoft.com/office/powerpoint/2010/main" val="1584130015"/>
      </p:ext>
    </p:extLst>
  </p:cSld>
  <p:clrMapOvr>
    <a:masterClrMapping/>
  </p:clrMapOvr>
</p:sld>
</file>

<file path=ppt/slides/slide29.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18CAE7-B91E-BEB8-FFC6-D122BDDB79BD}"/>
              </a:ext>
            </a:extLst>
          </p:cNvPr>
          <p:cNvSpPr>
            <a:spLocks noGrp="1"/>
          </p:cNvSpPr>
          <p:nvPr>
            <p:ph type="title"/>
          </p:nvPr>
        </p:nvSpPr>
        <p:spPr/>
        <p:txBody>
          <a:bodyPr/>
          <a:lstStyle/>
          <a:p>
            <a:r>
              <a:rPr lang="fr-FR" sz="2800" dirty="0"/>
              <a:t>Responsabilité conjointe</a:t>
            </a:r>
            <a:endParaRPr lang="en-GB" sz="2800" dirty="0"/>
          </a:p>
        </p:txBody>
      </p:sp>
      <p:sp>
        <p:nvSpPr>
          <p:cNvPr id="3" name="Content Placeholder 2">
            <a:extLst>
              <a:ext uri="{FF2B5EF4-FFF2-40B4-BE49-F238E27FC236}">
                <a16:creationId xmlns:a16="http://schemas.microsoft.com/office/drawing/2014/main" id="{40BC83B5-E80B-FDC3-E83B-38E318A050B6}"/>
              </a:ext>
            </a:extLst>
          </p:cNvPr>
          <p:cNvSpPr>
            <a:spLocks noGrp="1"/>
          </p:cNvSpPr>
          <p:nvPr>
            <p:ph idx="1"/>
          </p:nvPr>
        </p:nvSpPr>
        <p:spPr>
          <a:xfrm>
            <a:off x="449264" y="1765299"/>
            <a:ext cx="11291886" cy="4961511"/>
          </a:xfrm>
        </p:spPr>
        <p:txBody>
          <a:bodyPr/>
          <a:lstStyle/>
          <a:p>
            <a:pPr>
              <a:buClr>
                <a:schemeClr val="bg2"/>
              </a:buClr>
            </a:pPr>
            <a:endParaRPr lang="fr-FR" sz="2000" dirty="0"/>
          </a:p>
          <a:p>
            <a:pPr marL="457200" indent="-457200">
              <a:buClr>
                <a:schemeClr val="bg2"/>
              </a:buClr>
              <a:buFont typeface="+mj-lt"/>
              <a:buAutoNum type="arabicPeriod"/>
            </a:pPr>
            <a:r>
              <a:rPr lang="fr-FR" sz="2000" dirty="0">
                <a:solidFill>
                  <a:schemeClr val="bg2"/>
                </a:solidFill>
                <a:latin typeface="+mj-lt"/>
              </a:rPr>
              <a:t>Information par le promoteur</a:t>
            </a:r>
          </a:p>
          <a:p>
            <a:pPr marL="701675" lvl="2" indent="-342900">
              <a:buClr>
                <a:schemeClr val="bg2"/>
              </a:buClr>
              <a:buFont typeface="Wingdings" panose="05000000000000000000" pitchFamily="2" charset="2"/>
              <a:buChar char="§"/>
            </a:pPr>
            <a:r>
              <a:rPr lang="fr-FR" sz="2000" dirty="0">
                <a:latin typeface="+mj-lt"/>
              </a:rPr>
              <a:t>Arrêt anticipé </a:t>
            </a:r>
            <a:r>
              <a:rPr lang="fr-FR" sz="2000" dirty="0"/>
              <a:t>de la recherche – délai de 15 jours</a:t>
            </a:r>
          </a:p>
          <a:p>
            <a:pPr marL="701675" lvl="2" indent="-342900">
              <a:buClr>
                <a:schemeClr val="bg2"/>
              </a:buClr>
              <a:buFont typeface="Wingdings" panose="05000000000000000000" pitchFamily="2" charset="2"/>
              <a:buChar char="§"/>
            </a:pPr>
            <a:r>
              <a:rPr lang="fr-FR" sz="2000" dirty="0">
                <a:latin typeface="+mj-lt"/>
              </a:rPr>
              <a:t>Fin</a:t>
            </a:r>
            <a:r>
              <a:rPr lang="fr-FR" sz="2000" dirty="0"/>
              <a:t> de la recherche (dernière visite du dernier patient) – délai de 15 jours (90 jours pour les RIPH)</a:t>
            </a:r>
          </a:p>
          <a:p>
            <a:pPr>
              <a:buClr>
                <a:schemeClr val="bg2"/>
              </a:buClr>
            </a:pPr>
            <a:endParaRPr lang="fr-FR" sz="2000" dirty="0"/>
          </a:p>
          <a:p>
            <a:pPr marL="342900" indent="-342900">
              <a:buClr>
                <a:schemeClr val="bg2"/>
              </a:buClr>
              <a:buFont typeface="+mj-lt"/>
              <a:buAutoNum type="arabicPeriod" startAt="2"/>
            </a:pPr>
            <a:r>
              <a:rPr lang="fr-FR" sz="2000" dirty="0">
                <a:solidFill>
                  <a:schemeClr val="bg2"/>
                </a:solidFill>
                <a:latin typeface="+mj-lt"/>
              </a:rPr>
              <a:t>Etablissement d’un rapport final de la recherche par le promoteur et l’investigateur </a:t>
            </a:r>
          </a:p>
          <a:p>
            <a:pPr marL="701675" lvl="2" indent="-342900">
              <a:buClr>
                <a:schemeClr val="bg2"/>
              </a:buClr>
              <a:buFont typeface="Wingdings" panose="05000000000000000000" pitchFamily="2" charset="2"/>
              <a:buChar char="§"/>
            </a:pPr>
            <a:r>
              <a:rPr lang="fr-FR" sz="2000" dirty="0"/>
              <a:t>Signé par le promoteur et le(s) investigateur(s) </a:t>
            </a:r>
          </a:p>
          <a:p>
            <a:pPr marL="701675" lvl="2" indent="-342900">
              <a:buClr>
                <a:schemeClr val="bg2"/>
              </a:buClr>
              <a:buFont typeface="Wingdings" panose="05000000000000000000" pitchFamily="2" charset="2"/>
              <a:buChar char="§"/>
            </a:pPr>
            <a:r>
              <a:rPr lang="fr-FR" sz="2000" dirty="0"/>
              <a:t>Transmis par le promoteur aux autorités (le cas échéant, via la base de données de l’Union) – accompagné d’un </a:t>
            </a:r>
            <a:r>
              <a:rPr lang="fr-FR" sz="2000" dirty="0">
                <a:latin typeface="+mj-lt"/>
              </a:rPr>
              <a:t>résumé compréhensible </a:t>
            </a:r>
          </a:p>
          <a:p>
            <a:pPr marL="1060450" lvl="3" indent="-342900">
              <a:buClr>
                <a:schemeClr val="bg2"/>
              </a:buClr>
              <a:buFont typeface="Wingdings" panose="05000000000000000000" pitchFamily="2" charset="2"/>
              <a:buChar char="ü"/>
            </a:pPr>
            <a:r>
              <a:rPr lang="fr-FR" sz="2000" dirty="0"/>
              <a:t>Dans un délai d’un an à compter </a:t>
            </a:r>
            <a:r>
              <a:rPr lang="en-GB" sz="2000" dirty="0"/>
              <a:t>de la fin de la recherche </a:t>
            </a:r>
            <a:r>
              <a:rPr lang="en-GB" sz="1400" dirty="0"/>
              <a:t>(</a:t>
            </a:r>
            <a:r>
              <a:rPr lang="fr-FR" sz="1400" dirty="0"/>
              <a:t>délai plus court en cas d’arrêt prématuré)</a:t>
            </a:r>
          </a:p>
          <a:p>
            <a:pPr lvl="3" indent="0">
              <a:buClr>
                <a:schemeClr val="bg2"/>
              </a:buClr>
              <a:buNone/>
            </a:pPr>
            <a:endParaRPr lang="fr-FR" sz="800" dirty="0"/>
          </a:p>
          <a:p>
            <a:pPr lvl="3" indent="0">
              <a:buClr>
                <a:schemeClr val="bg2"/>
              </a:buClr>
              <a:buNone/>
            </a:pPr>
            <a:r>
              <a:rPr lang="fr-FR" sz="2000" dirty="0"/>
              <a:t>Applicable à tout type de recherche : RIPH (1,2 et 3), essais cliniques</a:t>
            </a:r>
            <a:r>
              <a:rPr lang="en-GB" sz="2000" dirty="0"/>
              <a:t>, investigations </a:t>
            </a:r>
            <a:r>
              <a:rPr lang="fr-FR" sz="2000" dirty="0"/>
              <a:t>cliniques</a:t>
            </a:r>
            <a:r>
              <a:rPr lang="en-GB" sz="2000" dirty="0"/>
              <a:t> et études des performances</a:t>
            </a:r>
          </a:p>
          <a:p>
            <a:pPr marL="1060450" lvl="3" indent="-342900">
              <a:buClr>
                <a:schemeClr val="bg2"/>
              </a:buClr>
              <a:buFont typeface="Wingdings" panose="05000000000000000000" pitchFamily="2" charset="2"/>
              <a:buChar char="ü"/>
            </a:pPr>
            <a:endParaRPr lang="en-GB" sz="2000" dirty="0"/>
          </a:p>
        </p:txBody>
      </p:sp>
      <p:sp>
        <p:nvSpPr>
          <p:cNvPr id="5" name="Slide Number Placeholder 4">
            <a:extLst>
              <a:ext uri="{FF2B5EF4-FFF2-40B4-BE49-F238E27FC236}">
                <a16:creationId xmlns:a16="http://schemas.microsoft.com/office/drawing/2014/main" id="{F7339FB5-96FD-45D6-87CE-437238DB2847}"/>
              </a:ext>
            </a:extLst>
          </p:cNvPr>
          <p:cNvSpPr>
            <a:spLocks noGrp="1"/>
          </p:cNvSpPr>
          <p:nvPr>
            <p:ph type="sldNum" sz="quarter" idx="4"/>
          </p:nvPr>
        </p:nvSpPr>
        <p:spPr/>
        <p:txBody>
          <a:bodyPr/>
          <a:lstStyle/>
          <a:p>
            <a:fld id="{AE40F04C-0113-48AC-B208-C432829543B5}" type="slidenum">
              <a:rPr lang="en-GB" smtClean="0"/>
              <a:pPr/>
              <a:t>29</a:t>
            </a:fld>
            <a:endParaRPr lang="en-GB" dirty="0"/>
          </a:p>
        </p:txBody>
      </p:sp>
      <p:sp>
        <p:nvSpPr>
          <p:cNvPr id="6" name="Text Placeholder 5">
            <a:extLst>
              <a:ext uri="{FF2B5EF4-FFF2-40B4-BE49-F238E27FC236}">
                <a16:creationId xmlns:a16="http://schemas.microsoft.com/office/drawing/2014/main" id="{0F55E4E5-B663-39BF-24F0-6CC946317716}"/>
              </a:ext>
            </a:extLst>
          </p:cNvPr>
          <p:cNvSpPr>
            <a:spLocks noGrp="1"/>
          </p:cNvSpPr>
          <p:nvPr>
            <p:ph type="body" sz="quarter" idx="56"/>
          </p:nvPr>
        </p:nvSpPr>
        <p:spPr/>
        <p:txBody>
          <a:bodyPr/>
          <a:lstStyle/>
          <a:p>
            <a:r>
              <a:rPr lang="fr-FR" b="1" dirty="0"/>
              <a:t>GIRCI</a:t>
            </a:r>
            <a:endParaRPr lang="en-GB" b="1" dirty="0"/>
          </a:p>
        </p:txBody>
      </p:sp>
      <p:sp>
        <p:nvSpPr>
          <p:cNvPr id="7" name="Text Placeholder 6">
            <a:extLst>
              <a:ext uri="{FF2B5EF4-FFF2-40B4-BE49-F238E27FC236}">
                <a16:creationId xmlns:a16="http://schemas.microsoft.com/office/drawing/2014/main" id="{DC232840-930E-C9E2-3C13-A15C7EEF5E80}"/>
              </a:ext>
            </a:extLst>
          </p:cNvPr>
          <p:cNvSpPr>
            <a:spLocks noGrp="1"/>
          </p:cNvSpPr>
          <p:nvPr>
            <p:ph type="body" sz="quarter" idx="57"/>
          </p:nvPr>
        </p:nvSpPr>
        <p:spPr/>
        <p:txBody>
          <a:bodyPr/>
          <a:lstStyle/>
          <a:p>
            <a:endParaRPr lang="en-GB"/>
          </a:p>
        </p:txBody>
      </p:sp>
      <p:sp>
        <p:nvSpPr>
          <p:cNvPr id="8" name="Picture Placeholder 7">
            <a:extLst>
              <a:ext uri="{FF2B5EF4-FFF2-40B4-BE49-F238E27FC236}">
                <a16:creationId xmlns:a16="http://schemas.microsoft.com/office/drawing/2014/main" id="{57F329F9-FA68-4317-C9B1-B4CACFE0C5E3}"/>
              </a:ext>
            </a:extLst>
          </p:cNvPr>
          <p:cNvSpPr>
            <a:spLocks noGrp="1"/>
          </p:cNvSpPr>
          <p:nvPr>
            <p:ph type="pic" sz="quarter" idx="58"/>
          </p:nvPr>
        </p:nvSpPr>
        <p:spPr/>
        <p:txBody>
          <a:bodyPr/>
          <a:lstStyle/>
          <a:p>
            <a:endParaRPr lang="en-GB"/>
          </a:p>
        </p:txBody>
      </p:sp>
      <p:sp>
        <p:nvSpPr>
          <p:cNvPr id="4" name="Arrow: Right 3">
            <a:extLst>
              <a:ext uri="{FF2B5EF4-FFF2-40B4-BE49-F238E27FC236}">
                <a16:creationId xmlns:a16="http://schemas.microsoft.com/office/drawing/2014/main" id="{5F67B6D4-CE2B-3897-FAC7-F1C717B61C2A}"/>
              </a:ext>
            </a:extLst>
          </p:cNvPr>
          <p:cNvSpPr/>
          <p:nvPr/>
        </p:nvSpPr>
        <p:spPr>
          <a:xfrm>
            <a:off x="449263" y="5993204"/>
            <a:ext cx="560718" cy="246811"/>
          </a:xfrm>
          <a:prstGeom prst="rightArrow">
            <a:avLst>
              <a:gd name="adj1" fmla="val 50000"/>
              <a:gd name="adj2" fmla="val 56255"/>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p>
        </p:txBody>
      </p:sp>
    </p:spTree>
    <p:extLst>
      <p:ext uri="{BB962C8B-B14F-4D97-AF65-F5344CB8AC3E}">
        <p14:creationId xmlns:p14="http://schemas.microsoft.com/office/powerpoint/2010/main" val="1586726205"/>
      </p:ext>
    </p:extLst>
  </p:cSld>
  <p:clrMapOvr>
    <a:masterClrMapping/>
  </p:clrMapOvr>
</p:sld>
</file>

<file path=ppt/slides/slide3.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0D3234D-8D83-4720-AA28-8E5C30640A6E}"/>
              </a:ext>
            </a:extLst>
          </p:cNvPr>
          <p:cNvSpPr>
            <a:spLocks noGrp="1"/>
          </p:cNvSpPr>
          <p:nvPr>
            <p:ph type="title"/>
          </p:nvPr>
        </p:nvSpPr>
        <p:spPr/>
        <p:txBody>
          <a:bodyPr/>
          <a:lstStyle/>
          <a:p>
            <a:r>
              <a:rPr lang="fr-FR" dirty="0"/>
              <a:t>Responsabilité dans le déroulement </a:t>
            </a:r>
            <a:r>
              <a:rPr lang="en-GB" dirty="0"/>
              <a:t>de la recherche</a:t>
            </a:r>
          </a:p>
        </p:txBody>
      </p:sp>
    </p:spTree>
    <p:extLst>
      <p:ext uri="{BB962C8B-B14F-4D97-AF65-F5344CB8AC3E}">
        <p14:creationId xmlns:p14="http://schemas.microsoft.com/office/powerpoint/2010/main" val="1969590996"/>
      </p:ext>
    </p:extLst>
  </p:cSld>
  <p:clrMapOvr>
    <a:masterClrMapping/>
  </p:clrMapOvr>
</p:sld>
</file>

<file path=ppt/slides/slide30.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0D3234D-8D83-4720-AA28-8E5C30640A6E}"/>
              </a:ext>
            </a:extLst>
          </p:cNvPr>
          <p:cNvSpPr>
            <a:spLocks noGrp="1"/>
          </p:cNvSpPr>
          <p:nvPr>
            <p:ph type="title"/>
          </p:nvPr>
        </p:nvSpPr>
        <p:spPr/>
        <p:txBody>
          <a:bodyPr/>
          <a:lstStyle/>
          <a:p>
            <a:r>
              <a:rPr lang="fr-FR" dirty="0"/>
              <a:t>Responsabilité civile en cas de dommages aux personnes se prêtant </a:t>
            </a:r>
            <a:r>
              <a:rPr lang="en-GB" dirty="0"/>
              <a:t>à la recherche</a:t>
            </a:r>
          </a:p>
        </p:txBody>
      </p:sp>
    </p:spTree>
    <p:extLst>
      <p:ext uri="{BB962C8B-B14F-4D97-AF65-F5344CB8AC3E}">
        <p14:creationId xmlns:p14="http://schemas.microsoft.com/office/powerpoint/2010/main" val="2874823736"/>
      </p:ext>
    </p:extLst>
  </p:cSld>
  <p:clrMapOvr>
    <a:masterClrMapping/>
  </p:clrMapOvr>
</p:sld>
</file>

<file path=ppt/slides/slide31.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9E3881-4A13-6B13-33B7-5E88E1F8A3F1}"/>
              </a:ext>
            </a:extLst>
          </p:cNvPr>
          <p:cNvSpPr>
            <a:spLocks noGrp="1"/>
          </p:cNvSpPr>
          <p:nvPr>
            <p:ph type="title"/>
          </p:nvPr>
        </p:nvSpPr>
        <p:spPr/>
        <p:txBody>
          <a:bodyPr/>
          <a:lstStyle/>
          <a:p>
            <a:r>
              <a:rPr lang="fr-FR" sz="2800" dirty="0"/>
              <a:t>Assurance</a:t>
            </a:r>
            <a:endParaRPr lang="en-GB" sz="2800" dirty="0"/>
          </a:p>
        </p:txBody>
      </p:sp>
      <p:sp>
        <p:nvSpPr>
          <p:cNvPr id="3" name="Content Placeholder 2">
            <a:extLst>
              <a:ext uri="{FF2B5EF4-FFF2-40B4-BE49-F238E27FC236}">
                <a16:creationId xmlns:a16="http://schemas.microsoft.com/office/drawing/2014/main" id="{DC8A2207-5CC7-6585-D716-AC3FD17AC50F}"/>
              </a:ext>
            </a:extLst>
          </p:cNvPr>
          <p:cNvSpPr>
            <a:spLocks noGrp="1"/>
          </p:cNvSpPr>
          <p:nvPr>
            <p:ph idx="1"/>
          </p:nvPr>
        </p:nvSpPr>
        <p:spPr/>
        <p:txBody>
          <a:bodyPr/>
          <a:lstStyle/>
          <a:p>
            <a:pPr marL="342900" indent="-342900">
              <a:buClr>
                <a:schemeClr val="bg2"/>
              </a:buClr>
              <a:buFont typeface="Wingdings" panose="05000000000000000000" pitchFamily="2" charset="2"/>
              <a:buChar char="Ø"/>
            </a:pPr>
            <a:r>
              <a:rPr lang="fr-FR" sz="1600" dirty="0"/>
              <a:t>Obligation pour le promoteur de souscrire une </a:t>
            </a:r>
            <a:r>
              <a:rPr lang="fr-FR" sz="1600" dirty="0">
                <a:latin typeface="+mj-lt"/>
              </a:rPr>
              <a:t>assurance</a:t>
            </a:r>
            <a:r>
              <a:rPr lang="fr-FR" sz="1600" dirty="0"/>
              <a:t> – applicable :</a:t>
            </a:r>
          </a:p>
          <a:p>
            <a:pPr lvl="3"/>
            <a:r>
              <a:rPr lang="fr-FR" sz="1600" dirty="0"/>
              <a:t>RIPH 1 et 2 (interventionnelles et interventionnelles à risques minimes)</a:t>
            </a:r>
          </a:p>
          <a:p>
            <a:pPr lvl="3"/>
            <a:r>
              <a:rPr lang="fr-FR" sz="1600" dirty="0"/>
              <a:t>Essais cliniques</a:t>
            </a:r>
          </a:p>
          <a:p>
            <a:pPr lvl="3"/>
            <a:r>
              <a:rPr lang="en-GB" sz="1600" dirty="0"/>
              <a:t>Investigations </a:t>
            </a:r>
            <a:r>
              <a:rPr lang="fr-FR" sz="1600" dirty="0"/>
              <a:t>cliniques </a:t>
            </a:r>
          </a:p>
          <a:p>
            <a:pPr lvl="3"/>
            <a:r>
              <a:rPr lang="fr-FR" sz="1600" dirty="0"/>
              <a:t>Etudes des performances</a:t>
            </a:r>
          </a:p>
          <a:p>
            <a:endParaRPr lang="fr-FR" sz="1600" dirty="0"/>
          </a:p>
          <a:p>
            <a:pPr marL="285750" indent="-285750">
              <a:buClr>
                <a:schemeClr val="bg2"/>
              </a:buClr>
              <a:buFont typeface="Wingdings" panose="05000000000000000000" pitchFamily="2" charset="2"/>
              <a:buChar char="Ø"/>
            </a:pPr>
            <a:r>
              <a:rPr lang="fr-FR" sz="1600" dirty="0"/>
              <a:t>Assurance qui couvre les conséquences pécuniaires des sinistres qui trouvent leur cause génératrice dans une recherche </a:t>
            </a:r>
          </a:p>
          <a:p>
            <a:pPr lvl="3">
              <a:buClr>
                <a:schemeClr val="bg2"/>
              </a:buClr>
            </a:pPr>
            <a:r>
              <a:rPr lang="fr-FR" sz="1600" dirty="0"/>
              <a:t>Assurance couvrant le promoteur et l’ensemble des intervenants dans la recherche</a:t>
            </a:r>
          </a:p>
          <a:p>
            <a:pPr marL="358775" lvl="3" indent="0">
              <a:buClr>
                <a:schemeClr val="bg2"/>
              </a:buClr>
              <a:buNone/>
            </a:pPr>
            <a:endParaRPr lang="fr-FR" sz="1600" dirty="0"/>
          </a:p>
          <a:p>
            <a:pPr marL="285750" indent="-285750">
              <a:buClr>
                <a:schemeClr val="bg2"/>
              </a:buClr>
              <a:buFont typeface="Wingdings" panose="05000000000000000000" pitchFamily="2" charset="2"/>
              <a:buChar char="Ø"/>
            </a:pPr>
            <a:r>
              <a:rPr lang="fr-FR" sz="1600" dirty="0"/>
              <a:t>Conditions et </a:t>
            </a:r>
            <a:r>
              <a:rPr lang="fr-FR" sz="1600" dirty="0">
                <a:latin typeface="+mj-lt"/>
              </a:rPr>
              <a:t>montants minimum de garantie </a:t>
            </a:r>
            <a:r>
              <a:rPr lang="fr-FR" sz="1600" dirty="0"/>
              <a:t>définies par la loi : </a:t>
            </a:r>
          </a:p>
          <a:p>
            <a:pPr marL="644525" lvl="2" indent="-285750">
              <a:buClr>
                <a:schemeClr val="bg2"/>
              </a:buClr>
              <a:buFont typeface="Wingdings" panose="05000000000000000000" pitchFamily="2" charset="2"/>
              <a:buChar char="Ø"/>
            </a:pPr>
            <a:r>
              <a:rPr lang="fr-FR" sz="1600" dirty="0"/>
              <a:t>Par victime</a:t>
            </a:r>
          </a:p>
          <a:p>
            <a:pPr marL="644525" lvl="2" indent="-285750">
              <a:buClr>
                <a:schemeClr val="bg2"/>
              </a:buClr>
              <a:buFont typeface="Wingdings" panose="05000000000000000000" pitchFamily="2" charset="2"/>
              <a:buChar char="Ø"/>
            </a:pPr>
            <a:r>
              <a:rPr lang="fr-FR" sz="1600" dirty="0"/>
              <a:t>Par protocole de recherche</a:t>
            </a:r>
          </a:p>
          <a:p>
            <a:pPr marL="644525" lvl="2" indent="-285750">
              <a:buClr>
                <a:schemeClr val="bg2"/>
              </a:buClr>
              <a:buFont typeface="Wingdings" panose="05000000000000000000" pitchFamily="2" charset="2"/>
              <a:buChar char="Ø"/>
            </a:pPr>
            <a:r>
              <a:rPr lang="fr-FR" sz="1600" dirty="0"/>
              <a:t>Pour l’ensemble des réclamations présentées pendant une année d’assurance au titre de plusieurs protocoles de recherche</a:t>
            </a:r>
          </a:p>
          <a:p>
            <a:endParaRPr lang="en-GB" dirty="0"/>
          </a:p>
          <a:p>
            <a:endParaRPr lang="en-GB" dirty="0"/>
          </a:p>
        </p:txBody>
      </p:sp>
      <p:sp>
        <p:nvSpPr>
          <p:cNvPr id="5" name="Slide Number Placeholder 4">
            <a:extLst>
              <a:ext uri="{FF2B5EF4-FFF2-40B4-BE49-F238E27FC236}">
                <a16:creationId xmlns:a16="http://schemas.microsoft.com/office/drawing/2014/main" id="{8C76334F-67E1-6EBB-1B08-95537CC72195}"/>
              </a:ext>
            </a:extLst>
          </p:cNvPr>
          <p:cNvSpPr>
            <a:spLocks noGrp="1"/>
          </p:cNvSpPr>
          <p:nvPr>
            <p:ph type="sldNum" sz="quarter" idx="4"/>
          </p:nvPr>
        </p:nvSpPr>
        <p:spPr/>
        <p:txBody>
          <a:bodyPr/>
          <a:lstStyle/>
          <a:p>
            <a:fld id="{AE40F04C-0113-48AC-B208-C432829543B5}" type="slidenum">
              <a:rPr lang="en-GB" smtClean="0"/>
              <a:pPr/>
              <a:t>31</a:t>
            </a:fld>
            <a:endParaRPr lang="en-GB" dirty="0"/>
          </a:p>
        </p:txBody>
      </p:sp>
      <p:sp>
        <p:nvSpPr>
          <p:cNvPr id="6" name="Text Placeholder 5">
            <a:extLst>
              <a:ext uri="{FF2B5EF4-FFF2-40B4-BE49-F238E27FC236}">
                <a16:creationId xmlns:a16="http://schemas.microsoft.com/office/drawing/2014/main" id="{810F43FF-B19E-0615-DC77-74FB28ABAEDE}"/>
              </a:ext>
            </a:extLst>
          </p:cNvPr>
          <p:cNvSpPr>
            <a:spLocks noGrp="1"/>
          </p:cNvSpPr>
          <p:nvPr>
            <p:ph type="body" sz="quarter" idx="56"/>
          </p:nvPr>
        </p:nvSpPr>
        <p:spPr/>
        <p:txBody>
          <a:bodyPr/>
          <a:lstStyle/>
          <a:p>
            <a:r>
              <a:rPr lang="fr-FR" b="1" dirty="0"/>
              <a:t>GIRCI</a:t>
            </a:r>
            <a:endParaRPr lang="en-GB" b="1" dirty="0"/>
          </a:p>
        </p:txBody>
      </p:sp>
      <p:sp>
        <p:nvSpPr>
          <p:cNvPr id="7" name="Text Placeholder 6">
            <a:extLst>
              <a:ext uri="{FF2B5EF4-FFF2-40B4-BE49-F238E27FC236}">
                <a16:creationId xmlns:a16="http://schemas.microsoft.com/office/drawing/2014/main" id="{71C5AA42-BC61-8D15-ADDC-8684945ED282}"/>
              </a:ext>
            </a:extLst>
          </p:cNvPr>
          <p:cNvSpPr>
            <a:spLocks noGrp="1"/>
          </p:cNvSpPr>
          <p:nvPr>
            <p:ph type="body" sz="quarter" idx="57"/>
          </p:nvPr>
        </p:nvSpPr>
        <p:spPr/>
        <p:txBody>
          <a:bodyPr/>
          <a:lstStyle/>
          <a:p>
            <a:endParaRPr lang="en-GB"/>
          </a:p>
        </p:txBody>
      </p:sp>
      <p:sp>
        <p:nvSpPr>
          <p:cNvPr id="8" name="Picture Placeholder 7">
            <a:extLst>
              <a:ext uri="{FF2B5EF4-FFF2-40B4-BE49-F238E27FC236}">
                <a16:creationId xmlns:a16="http://schemas.microsoft.com/office/drawing/2014/main" id="{B1C110BD-0283-594C-C8B1-0DA3A8F7116E}"/>
              </a:ext>
            </a:extLst>
          </p:cNvPr>
          <p:cNvSpPr>
            <a:spLocks noGrp="1"/>
          </p:cNvSpPr>
          <p:nvPr>
            <p:ph type="pic" sz="quarter" idx="58"/>
          </p:nvPr>
        </p:nvSpPr>
        <p:spPr/>
        <p:txBody>
          <a:bodyPr/>
          <a:lstStyle/>
          <a:p>
            <a:endParaRPr lang="en-GB"/>
          </a:p>
        </p:txBody>
      </p:sp>
    </p:spTree>
    <p:extLst>
      <p:ext uri="{BB962C8B-B14F-4D97-AF65-F5344CB8AC3E}">
        <p14:creationId xmlns:p14="http://schemas.microsoft.com/office/powerpoint/2010/main" val="1373521609"/>
      </p:ext>
    </p:extLst>
  </p:cSld>
  <p:clrMapOvr>
    <a:masterClrMapping/>
  </p:clrMapOvr>
</p:sld>
</file>

<file path=ppt/slides/slide32.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AB087B-3ED9-72E7-46EC-086ECD687E76}"/>
              </a:ext>
            </a:extLst>
          </p:cNvPr>
          <p:cNvSpPr>
            <a:spLocks noGrp="1"/>
          </p:cNvSpPr>
          <p:nvPr>
            <p:ph type="title"/>
          </p:nvPr>
        </p:nvSpPr>
        <p:spPr/>
        <p:txBody>
          <a:bodyPr/>
          <a:lstStyle/>
          <a:p>
            <a:r>
              <a:rPr lang="fr-FR" sz="2800" dirty="0"/>
              <a:t>Indemnisation des préjudices</a:t>
            </a:r>
            <a:endParaRPr lang="en-GB" sz="2800" dirty="0"/>
          </a:p>
        </p:txBody>
      </p:sp>
      <p:sp>
        <p:nvSpPr>
          <p:cNvPr id="3" name="Content Placeholder 2">
            <a:extLst>
              <a:ext uri="{FF2B5EF4-FFF2-40B4-BE49-F238E27FC236}">
                <a16:creationId xmlns:a16="http://schemas.microsoft.com/office/drawing/2014/main" id="{C1AB45DA-84C1-C94E-8461-7F9E9D857EF4}"/>
              </a:ext>
            </a:extLst>
          </p:cNvPr>
          <p:cNvSpPr>
            <a:spLocks noGrp="1"/>
          </p:cNvSpPr>
          <p:nvPr>
            <p:ph idx="1"/>
          </p:nvPr>
        </p:nvSpPr>
        <p:spPr>
          <a:xfrm>
            <a:off x="449264" y="1765299"/>
            <a:ext cx="11291886" cy="4639101"/>
          </a:xfrm>
        </p:spPr>
        <p:txBody>
          <a:bodyPr/>
          <a:lstStyle/>
          <a:p>
            <a:pPr marL="285750" marR="0" lvl="0" indent="-285750" fontAlgn="auto">
              <a:lnSpc>
                <a:spcPct val="100000"/>
              </a:lnSpc>
              <a:spcBef>
                <a:spcPts val="0"/>
              </a:spcBef>
              <a:spcAft>
                <a:spcPts val="0"/>
              </a:spcAft>
              <a:buClr>
                <a:schemeClr val="bg2"/>
              </a:buClr>
              <a:buSzTx/>
              <a:buFont typeface="Wingdings" panose="05000000000000000000" pitchFamily="2" charset="2"/>
              <a:buChar char="Ø"/>
              <a:tabLst/>
              <a:defRPr/>
            </a:pPr>
            <a:r>
              <a:rPr lang="fr-FR" sz="1700" dirty="0"/>
              <a:t>Obligation pour le </a:t>
            </a:r>
            <a:r>
              <a:rPr lang="fr-FR" sz="1700" cap="small" dirty="0">
                <a:latin typeface="+mj-lt"/>
              </a:rPr>
              <a:t>promoteur</a:t>
            </a:r>
            <a:r>
              <a:rPr lang="fr-FR" sz="1700" dirty="0"/>
              <a:t> </a:t>
            </a:r>
            <a:r>
              <a:rPr lang="fr-FR" sz="1700" b="1" dirty="0"/>
              <a:t>d’assumer </a:t>
            </a:r>
            <a:r>
              <a:rPr lang="fr-FR" sz="1700" dirty="0">
                <a:latin typeface="+mj-lt"/>
              </a:rPr>
              <a:t>l’indemnisation des conséquences dommageables </a:t>
            </a:r>
            <a:r>
              <a:rPr lang="fr-FR" sz="1700" dirty="0"/>
              <a:t>de la recherche pour le participant et ses ayants droit, </a:t>
            </a:r>
          </a:p>
          <a:p>
            <a:pPr marR="0" lvl="0" fontAlgn="auto">
              <a:lnSpc>
                <a:spcPct val="100000"/>
              </a:lnSpc>
              <a:spcBef>
                <a:spcPts val="0"/>
              </a:spcBef>
              <a:spcAft>
                <a:spcPts val="0"/>
              </a:spcAft>
              <a:buClr>
                <a:schemeClr val="bg2"/>
              </a:buClr>
              <a:buSzTx/>
              <a:tabLst/>
              <a:defRPr/>
            </a:pPr>
            <a:endParaRPr lang="fr-FR" sz="1700" b="1" u="sng" dirty="0"/>
          </a:p>
          <a:p>
            <a:pPr lvl="3">
              <a:lnSpc>
                <a:spcPct val="100000"/>
              </a:lnSpc>
              <a:buClr>
                <a:schemeClr val="bg2"/>
              </a:buClr>
              <a:defRPr/>
            </a:pPr>
            <a:r>
              <a:rPr lang="fr-FR" sz="1700" b="1" dirty="0">
                <a:latin typeface="+mj-lt"/>
              </a:rPr>
              <a:t>SAUF</a:t>
            </a:r>
            <a:r>
              <a:rPr lang="fr-FR" sz="1700" dirty="0"/>
              <a:t> preuve à sa charge que le dommage n’est </a:t>
            </a:r>
            <a:r>
              <a:rPr lang="fr-FR" sz="1700" dirty="0">
                <a:latin typeface="+mj-lt"/>
              </a:rPr>
              <a:t>pas imputable à sa faute ou à celle de tout intervenant</a:t>
            </a:r>
          </a:p>
          <a:p>
            <a:pPr marL="358775" lvl="3" indent="0">
              <a:lnSpc>
                <a:spcPct val="100000"/>
              </a:lnSpc>
              <a:buClr>
                <a:schemeClr val="bg2"/>
              </a:buClr>
              <a:buNone/>
              <a:defRPr/>
            </a:pPr>
            <a:endParaRPr lang="fr-FR" sz="1700" u="sng" dirty="0"/>
          </a:p>
          <a:p>
            <a:pPr lvl="3">
              <a:lnSpc>
                <a:spcPct val="100000"/>
              </a:lnSpc>
              <a:buClr>
                <a:schemeClr val="bg2"/>
              </a:buClr>
              <a:buFont typeface="Wingdings" panose="05000000000000000000" pitchFamily="2" charset="2"/>
              <a:buChar char="v"/>
              <a:defRPr/>
            </a:pPr>
            <a:r>
              <a:rPr lang="fr-FR" sz="1700" dirty="0">
                <a:solidFill>
                  <a:schemeClr val="bg2"/>
                </a:solidFill>
              </a:rPr>
              <a:t>Régime de responsabilité pour faute présumée (du promoteur ou de tout intervenant)</a:t>
            </a:r>
          </a:p>
          <a:p>
            <a:pPr marL="358775" lvl="3" indent="0">
              <a:lnSpc>
                <a:spcPct val="100000"/>
              </a:lnSpc>
              <a:buClr>
                <a:schemeClr val="bg2"/>
              </a:buClr>
              <a:buNone/>
              <a:defRPr/>
            </a:pPr>
            <a:endParaRPr lang="fr-FR" sz="1700" dirty="0"/>
          </a:p>
          <a:p>
            <a:pPr lvl="2">
              <a:lnSpc>
                <a:spcPct val="100000"/>
              </a:lnSpc>
              <a:buClr>
                <a:schemeClr val="bg2"/>
              </a:buClr>
              <a:buFont typeface="Wingdings" panose="05000000000000000000" pitchFamily="2" charset="2"/>
              <a:buChar char="Ø"/>
              <a:defRPr/>
            </a:pPr>
            <a:r>
              <a:rPr lang="fr-FR" sz="1700" dirty="0"/>
              <a:t>Deux types d’actions possibles : </a:t>
            </a:r>
          </a:p>
          <a:p>
            <a:pPr lvl="3">
              <a:lnSpc>
                <a:spcPct val="100000"/>
              </a:lnSpc>
              <a:buClr>
                <a:schemeClr val="bg2"/>
              </a:buClr>
              <a:buFont typeface="Wingdings" panose="05000000000000000000" pitchFamily="2" charset="2"/>
              <a:buChar char="§"/>
              <a:defRPr/>
            </a:pPr>
            <a:r>
              <a:rPr lang="fr-FR" sz="1700" dirty="0"/>
              <a:t>action devant un tribunal judiciaire</a:t>
            </a:r>
          </a:p>
          <a:p>
            <a:pPr lvl="3">
              <a:lnSpc>
                <a:spcPct val="100000"/>
              </a:lnSpc>
              <a:buClr>
                <a:schemeClr val="bg2"/>
              </a:buClr>
              <a:buFont typeface="Wingdings" panose="05000000000000000000" pitchFamily="2" charset="2"/>
              <a:buChar char="§"/>
              <a:defRPr/>
            </a:pPr>
            <a:r>
              <a:rPr lang="fr-FR" sz="1700" dirty="0"/>
              <a:t>saisine d’une Commission de Conciliation et d’Indemnisation (CCI)</a:t>
            </a:r>
          </a:p>
          <a:p>
            <a:endParaRPr lang="en-GB" sz="1700" dirty="0"/>
          </a:p>
          <a:p>
            <a:pPr marL="285750" indent="-285750">
              <a:lnSpc>
                <a:spcPct val="100000"/>
              </a:lnSpc>
              <a:buClr>
                <a:schemeClr val="bg2"/>
              </a:buClr>
              <a:buFont typeface="Wingdings" panose="05000000000000000000" pitchFamily="2" charset="2"/>
              <a:buChar char="Ø"/>
              <a:defRPr/>
            </a:pPr>
            <a:r>
              <a:rPr lang="fr-FR" sz="1700" dirty="0"/>
              <a:t>Lorsque la responsabilité du promoteur n’est pas retenue, indemnisation assure par l’ONIAM</a:t>
            </a:r>
          </a:p>
          <a:p>
            <a:pPr marL="285750" indent="-285750">
              <a:lnSpc>
                <a:spcPct val="100000"/>
              </a:lnSpc>
              <a:buClr>
                <a:schemeClr val="bg2"/>
              </a:buClr>
              <a:buFont typeface="Wingdings" panose="05000000000000000000" pitchFamily="2" charset="2"/>
              <a:buChar char="Ø"/>
              <a:defRPr/>
            </a:pPr>
            <a:endParaRPr lang="fr-FR" sz="1700" dirty="0"/>
          </a:p>
          <a:p>
            <a:pPr marL="285750" indent="-285750">
              <a:lnSpc>
                <a:spcPct val="100000"/>
              </a:lnSpc>
              <a:buClr>
                <a:schemeClr val="bg2"/>
              </a:buClr>
              <a:buFont typeface="Wingdings" panose="05000000000000000000" pitchFamily="2" charset="2"/>
              <a:buChar char="Ø"/>
              <a:defRPr/>
            </a:pPr>
            <a:r>
              <a:rPr lang="fr-FR" sz="1700" dirty="0"/>
              <a:t>Possible action récursoire contre les autres intervenants sur le fondement de la responsabilité contractuelle</a:t>
            </a:r>
          </a:p>
          <a:p>
            <a:pPr marL="644525" lvl="2" indent="-285750">
              <a:buClr>
                <a:schemeClr val="bg2"/>
              </a:buClr>
              <a:buFont typeface="Wingdings" panose="05000000000000000000" pitchFamily="2" charset="2"/>
              <a:buChar char="v"/>
            </a:pPr>
            <a:r>
              <a:rPr lang="fr-FR" sz="1700" dirty="0"/>
              <a:t>Donc obligation (contractuelle) pour les intervenants de souscrire une assurance</a:t>
            </a:r>
          </a:p>
          <a:p>
            <a:pPr>
              <a:lnSpc>
                <a:spcPct val="100000"/>
              </a:lnSpc>
              <a:buClr>
                <a:schemeClr val="bg2"/>
              </a:buClr>
              <a:defRPr/>
            </a:pPr>
            <a:endParaRPr lang="fr-FR" sz="1800" dirty="0"/>
          </a:p>
          <a:p>
            <a:pPr marL="285750" indent="-285750">
              <a:lnSpc>
                <a:spcPct val="100000"/>
              </a:lnSpc>
              <a:buClr>
                <a:schemeClr val="bg2"/>
              </a:buClr>
              <a:buFont typeface="Wingdings" panose="05000000000000000000" pitchFamily="2" charset="2"/>
              <a:buChar char="Ø"/>
              <a:defRPr/>
            </a:pPr>
            <a:endParaRPr lang="fr-FR" sz="1800" dirty="0"/>
          </a:p>
        </p:txBody>
      </p:sp>
      <p:sp>
        <p:nvSpPr>
          <p:cNvPr id="5" name="Slide Number Placeholder 4">
            <a:extLst>
              <a:ext uri="{FF2B5EF4-FFF2-40B4-BE49-F238E27FC236}">
                <a16:creationId xmlns:a16="http://schemas.microsoft.com/office/drawing/2014/main" id="{C28A46E6-CCC3-F331-C404-23895D16C84A}"/>
              </a:ext>
            </a:extLst>
          </p:cNvPr>
          <p:cNvSpPr>
            <a:spLocks noGrp="1"/>
          </p:cNvSpPr>
          <p:nvPr>
            <p:ph type="sldNum" sz="quarter" idx="4"/>
          </p:nvPr>
        </p:nvSpPr>
        <p:spPr/>
        <p:txBody>
          <a:bodyPr/>
          <a:lstStyle/>
          <a:p>
            <a:fld id="{AE40F04C-0113-48AC-B208-C432829543B5}" type="slidenum">
              <a:rPr lang="en-GB" smtClean="0"/>
              <a:pPr/>
              <a:t>32</a:t>
            </a:fld>
            <a:endParaRPr lang="en-GB" dirty="0"/>
          </a:p>
        </p:txBody>
      </p:sp>
      <p:sp>
        <p:nvSpPr>
          <p:cNvPr id="6" name="Text Placeholder 5">
            <a:extLst>
              <a:ext uri="{FF2B5EF4-FFF2-40B4-BE49-F238E27FC236}">
                <a16:creationId xmlns:a16="http://schemas.microsoft.com/office/drawing/2014/main" id="{4D4DC3CE-DB72-B21C-00BF-3EECE5120949}"/>
              </a:ext>
            </a:extLst>
          </p:cNvPr>
          <p:cNvSpPr>
            <a:spLocks noGrp="1"/>
          </p:cNvSpPr>
          <p:nvPr>
            <p:ph type="body" sz="quarter" idx="56"/>
          </p:nvPr>
        </p:nvSpPr>
        <p:spPr/>
        <p:txBody>
          <a:bodyPr/>
          <a:lstStyle/>
          <a:p>
            <a:r>
              <a:rPr lang="fr-FR" b="1" dirty="0"/>
              <a:t>GIRCI</a:t>
            </a:r>
            <a:endParaRPr lang="en-GB" b="1" dirty="0"/>
          </a:p>
        </p:txBody>
      </p:sp>
      <p:sp>
        <p:nvSpPr>
          <p:cNvPr id="7" name="Text Placeholder 6">
            <a:extLst>
              <a:ext uri="{FF2B5EF4-FFF2-40B4-BE49-F238E27FC236}">
                <a16:creationId xmlns:a16="http://schemas.microsoft.com/office/drawing/2014/main" id="{BE610314-EC1A-F563-58D6-59AFC889D548}"/>
              </a:ext>
            </a:extLst>
          </p:cNvPr>
          <p:cNvSpPr>
            <a:spLocks noGrp="1"/>
          </p:cNvSpPr>
          <p:nvPr>
            <p:ph type="body" sz="quarter" idx="57"/>
          </p:nvPr>
        </p:nvSpPr>
        <p:spPr/>
        <p:txBody>
          <a:bodyPr/>
          <a:lstStyle/>
          <a:p>
            <a:endParaRPr lang="en-GB"/>
          </a:p>
        </p:txBody>
      </p:sp>
      <p:sp>
        <p:nvSpPr>
          <p:cNvPr id="8" name="Picture Placeholder 7">
            <a:extLst>
              <a:ext uri="{FF2B5EF4-FFF2-40B4-BE49-F238E27FC236}">
                <a16:creationId xmlns:a16="http://schemas.microsoft.com/office/drawing/2014/main" id="{9773D4C9-F4B7-FE84-4702-C90F861BE713}"/>
              </a:ext>
            </a:extLst>
          </p:cNvPr>
          <p:cNvSpPr>
            <a:spLocks noGrp="1"/>
          </p:cNvSpPr>
          <p:nvPr>
            <p:ph type="pic" sz="quarter" idx="58"/>
          </p:nvPr>
        </p:nvSpPr>
        <p:spPr/>
        <p:txBody>
          <a:bodyPr/>
          <a:lstStyle/>
          <a:p>
            <a:endParaRPr lang="en-GB"/>
          </a:p>
        </p:txBody>
      </p:sp>
    </p:spTree>
    <p:extLst>
      <p:ext uri="{BB962C8B-B14F-4D97-AF65-F5344CB8AC3E}">
        <p14:creationId xmlns:p14="http://schemas.microsoft.com/office/powerpoint/2010/main" val="470805698"/>
      </p:ext>
    </p:extLst>
  </p:cSld>
  <p:clrMapOvr>
    <a:masterClrMapping/>
  </p:clrMapOvr>
</p:sld>
</file>

<file path=ppt/slides/slide33.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0D3234D-8D83-4720-AA28-8E5C30640A6E}"/>
              </a:ext>
            </a:extLst>
          </p:cNvPr>
          <p:cNvSpPr>
            <a:spLocks noGrp="1"/>
          </p:cNvSpPr>
          <p:nvPr>
            <p:ph type="title"/>
          </p:nvPr>
        </p:nvSpPr>
        <p:spPr/>
        <p:txBody>
          <a:bodyPr/>
          <a:lstStyle/>
          <a:p>
            <a:r>
              <a:rPr lang="fr-FR" dirty="0"/>
              <a:t>Responsabilité pénale liée </a:t>
            </a:r>
            <a:r>
              <a:rPr lang="en-GB" dirty="0"/>
              <a:t>à la recherche</a:t>
            </a:r>
          </a:p>
        </p:txBody>
      </p:sp>
    </p:spTree>
    <p:extLst>
      <p:ext uri="{BB962C8B-B14F-4D97-AF65-F5344CB8AC3E}">
        <p14:creationId xmlns:p14="http://schemas.microsoft.com/office/powerpoint/2010/main" val="3021565046"/>
      </p:ext>
    </p:extLst>
  </p:cSld>
  <p:clrMapOvr>
    <a:masterClrMapping/>
  </p:clrMapOvr>
</p:sld>
</file>

<file path=ppt/slides/slide34.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A8B605-3376-A68D-2752-5FFC4FC89474}"/>
              </a:ext>
            </a:extLst>
          </p:cNvPr>
          <p:cNvSpPr>
            <a:spLocks noGrp="1"/>
          </p:cNvSpPr>
          <p:nvPr>
            <p:ph type="title"/>
          </p:nvPr>
        </p:nvSpPr>
        <p:spPr/>
        <p:txBody>
          <a:bodyPr/>
          <a:lstStyle/>
          <a:p>
            <a:r>
              <a:rPr lang="fr-FR" sz="2800" dirty="0"/>
              <a:t>Responsabilité pénale</a:t>
            </a:r>
            <a:endParaRPr lang="en-GB" sz="2800" dirty="0"/>
          </a:p>
        </p:txBody>
      </p:sp>
      <p:graphicFrame>
        <p:nvGraphicFramePr>
          <p:cNvPr id="9" name="Content Placeholder 8">
            <a:extLst>
              <a:ext uri="{FF2B5EF4-FFF2-40B4-BE49-F238E27FC236}">
                <a16:creationId xmlns:a16="http://schemas.microsoft.com/office/drawing/2014/main" id="{B6840B61-66B8-B9F4-FA2B-E97E53F7BAF5}"/>
              </a:ext>
            </a:extLst>
          </p:cNvPr>
          <p:cNvGraphicFramePr>
            <a:graphicFrameLocks noGrp="1"/>
          </p:cNvGraphicFramePr>
          <p:nvPr>
            <p:ph idx="1"/>
            <p:extLst>
              <p:ext uri="{D42A27DB-BD31-4B8C-83A1-F6EECF244321}">
                <p14:modId xmlns:p14="http://schemas.microsoft.com/office/powerpoint/2010/main" val="318136253"/>
              </p:ext>
            </p:extLst>
          </p:nvPr>
        </p:nvGraphicFramePr>
        <p:xfrm>
          <a:off x="449263" y="1765300"/>
          <a:ext cx="11291886" cy="4973320"/>
        </p:xfrm>
        <a:graphic>
          <a:graphicData uri="http://schemas.openxmlformats.org/drawingml/2006/table">
            <a:tbl>
              <a:tblPr firstRow="1" bandRow="1">
                <a:tableStyleId>{7DF18680-E054-41AD-8BC1-D1AEF772440D}</a:tableStyleId>
              </a:tblPr>
              <a:tblGrid>
                <a:gridCol w="5645943">
                  <a:extLst>
                    <a:ext uri="{9D8B030D-6E8A-4147-A177-3AD203B41FA5}">
                      <a16:colId xmlns:a16="http://schemas.microsoft.com/office/drawing/2014/main" val="3749230910"/>
                    </a:ext>
                  </a:extLst>
                </a:gridCol>
                <a:gridCol w="5645943">
                  <a:extLst>
                    <a:ext uri="{9D8B030D-6E8A-4147-A177-3AD203B41FA5}">
                      <a16:colId xmlns:a16="http://schemas.microsoft.com/office/drawing/2014/main" val="1838927345"/>
                    </a:ext>
                  </a:extLst>
                </a:gridCol>
              </a:tblGrid>
              <a:tr h="370840">
                <a:tc>
                  <a:txBody>
                    <a:bodyPr/>
                    <a:lstStyle/>
                    <a:p>
                      <a:pPr algn="ctr"/>
                      <a:r>
                        <a:rPr lang="fr-FR" dirty="0"/>
                        <a:t>Responsabilité du promoteur</a:t>
                      </a:r>
                      <a:endParaRPr lang="en-GB" dirty="0"/>
                    </a:p>
                  </a:txBody>
                  <a:tcPr/>
                </a:tc>
                <a:tc>
                  <a:txBody>
                    <a:bodyPr/>
                    <a:lstStyle/>
                    <a:p>
                      <a:pPr algn="ctr"/>
                      <a:r>
                        <a:rPr lang="fr-FR" dirty="0"/>
                        <a:t>Responsabilité de l’investigateur</a:t>
                      </a:r>
                      <a:endParaRPr lang="en-GB" dirty="0"/>
                    </a:p>
                  </a:txBody>
                  <a:tcPr/>
                </a:tc>
                <a:extLst>
                  <a:ext uri="{0D108BD9-81ED-4DB2-BD59-A6C34878D82A}">
                    <a16:rowId xmlns:a16="http://schemas.microsoft.com/office/drawing/2014/main" val="4035266614"/>
                  </a:ext>
                </a:extLst>
              </a:tr>
              <a:tr h="370840">
                <a:tc gridSpan="2">
                  <a:txBody>
                    <a:bodyPr/>
                    <a:lstStyle/>
                    <a:p>
                      <a:pPr marL="285750" indent="-285750">
                        <a:buClr>
                          <a:schemeClr val="bg2"/>
                        </a:buClr>
                        <a:buFont typeface="Wingdings" panose="05000000000000000000" pitchFamily="2" charset="2"/>
                        <a:buChar char="Ø"/>
                      </a:pPr>
                      <a:r>
                        <a:rPr lang="fr-FR" sz="1600" dirty="0"/>
                        <a:t>Réalisation d’une recherche : </a:t>
                      </a:r>
                    </a:p>
                    <a:p>
                      <a:pPr marL="742950" lvl="1" indent="-285750">
                        <a:buClr>
                          <a:schemeClr val="bg2"/>
                        </a:buClr>
                        <a:buFont typeface="Wingdings" panose="05000000000000000000" pitchFamily="2" charset="2"/>
                        <a:buChar char="§"/>
                      </a:pPr>
                      <a:r>
                        <a:rPr lang="fr-FR" sz="1600" dirty="0"/>
                        <a:t>Sans avoir recueilli le consentement libre et éclairé (et le cas échéant, par écrit)</a:t>
                      </a:r>
                    </a:p>
                    <a:p>
                      <a:pPr marL="742950" lvl="1" indent="-285750">
                        <a:buClr>
                          <a:schemeClr val="bg2"/>
                        </a:buClr>
                        <a:buFont typeface="Wingdings" panose="05000000000000000000" pitchFamily="2" charset="2"/>
                        <a:buChar char="§"/>
                      </a:pPr>
                      <a:r>
                        <a:rPr lang="fr-FR" sz="1600" dirty="0"/>
                        <a:t>Sans respecter les conditions spécifiques à l’inclusion de certaines catégories de personnes (mineurs / incapables / femmes enceintes et allaitantes)</a:t>
                      </a:r>
                    </a:p>
                    <a:p>
                      <a:pPr marL="457200" lvl="1" indent="0">
                        <a:buClr>
                          <a:schemeClr val="bg2"/>
                        </a:buClr>
                        <a:buFont typeface="Wingdings" panose="05000000000000000000" pitchFamily="2" charset="2"/>
                        <a:buNone/>
                      </a:pPr>
                      <a:endParaRPr lang="fr-FR" sz="1200" dirty="0"/>
                    </a:p>
                    <a:p>
                      <a:pPr marL="285750" lvl="0" indent="-285750">
                        <a:buClr>
                          <a:schemeClr val="bg2"/>
                        </a:buClr>
                        <a:buFont typeface="Wingdings" panose="05000000000000000000" pitchFamily="2" charset="2"/>
                        <a:buChar char="v"/>
                      </a:pPr>
                      <a:r>
                        <a:rPr lang="fr-FR" sz="1200" dirty="0"/>
                        <a:t>3 ans d’emprisonnement / 45.000 € d’amende</a:t>
                      </a:r>
                    </a:p>
                    <a:p>
                      <a:pPr marL="0" lvl="0" indent="0">
                        <a:buClr>
                          <a:schemeClr val="bg2"/>
                        </a:buClr>
                        <a:buFont typeface="Wingdings" panose="05000000000000000000" pitchFamily="2" charset="2"/>
                        <a:buNone/>
                      </a:pPr>
                      <a:endParaRPr lang="fr-FR" sz="1200" dirty="0"/>
                    </a:p>
                    <a:p>
                      <a:pPr marL="285750" lvl="0" indent="-285750">
                        <a:buClr>
                          <a:schemeClr val="bg2"/>
                        </a:buClr>
                        <a:buFont typeface="Wingdings" panose="05000000000000000000" pitchFamily="2" charset="2"/>
                        <a:buChar char="v"/>
                      </a:pPr>
                      <a:r>
                        <a:rPr lang="fr-FR" sz="1200" dirty="0"/>
                        <a:t>Peines complémentaires pour les personnes physiques : </a:t>
                      </a:r>
                    </a:p>
                    <a:p>
                      <a:pPr marL="628650" lvl="1" indent="-171450">
                        <a:buClr>
                          <a:schemeClr val="bg2"/>
                        </a:buClr>
                        <a:buFont typeface="Courier New" panose="02070309020205020404" pitchFamily="49" charset="0"/>
                        <a:buChar char="o"/>
                      </a:pPr>
                      <a:r>
                        <a:rPr lang="fr-FR" sz="1200" dirty="0"/>
                        <a:t>Interdiction des droits civiques, civils et de famille</a:t>
                      </a:r>
                    </a:p>
                    <a:p>
                      <a:pPr marL="628650" lvl="1" indent="-171450">
                        <a:buClr>
                          <a:schemeClr val="bg2"/>
                        </a:buClr>
                        <a:buFont typeface="Courier New" panose="02070309020205020404" pitchFamily="49" charset="0"/>
                        <a:buChar char="o"/>
                      </a:pPr>
                      <a:r>
                        <a:rPr lang="fr-FR" sz="1200" dirty="0"/>
                        <a:t>Interdiction pour 5 ans d’exercer l’activité professionnelle / sociale à l’occasion de laquelle l’infraction a été commise</a:t>
                      </a:r>
                    </a:p>
                    <a:p>
                      <a:pPr marL="628650" lvl="1" indent="-171450">
                        <a:buClr>
                          <a:schemeClr val="bg2"/>
                        </a:buClr>
                        <a:buFont typeface="Courier New" panose="02070309020205020404" pitchFamily="49" charset="0"/>
                        <a:buChar char="o"/>
                      </a:pPr>
                      <a:r>
                        <a:rPr lang="fr-FR" sz="1200" dirty="0"/>
                        <a:t>Exclusion des marchés publics</a:t>
                      </a:r>
                    </a:p>
                    <a:p>
                      <a:endParaRPr lang="en-GB" dirty="0"/>
                    </a:p>
                  </a:txBody>
                  <a:tcPr/>
                </a:tc>
                <a:tc hMerge="1">
                  <a:txBody>
                    <a:bodyPr/>
                    <a:lstStyle/>
                    <a:p>
                      <a:endParaRPr lang="en-GB" dirty="0"/>
                    </a:p>
                  </a:txBody>
                  <a:tcPr/>
                </a:tc>
                <a:extLst>
                  <a:ext uri="{0D108BD9-81ED-4DB2-BD59-A6C34878D82A}">
                    <a16:rowId xmlns:a16="http://schemas.microsoft.com/office/drawing/2014/main" val="1402341210"/>
                  </a:ext>
                </a:extLst>
              </a:tr>
              <a:tr h="370840">
                <a:tc gridSpan="2">
                  <a:txBody>
                    <a:bodyPr/>
                    <a:lstStyle/>
                    <a:p>
                      <a:pPr marL="342900" indent="-342900">
                        <a:buClr>
                          <a:schemeClr val="bg2"/>
                        </a:buClr>
                        <a:buFont typeface="Wingdings" panose="05000000000000000000" pitchFamily="2" charset="2"/>
                        <a:buChar char="Ø"/>
                      </a:pPr>
                      <a:r>
                        <a:rPr lang="fr-FR" sz="1600" dirty="0"/>
                        <a:t>Réalisation d’une recherche : </a:t>
                      </a:r>
                    </a:p>
                    <a:p>
                      <a:pPr marL="701675" lvl="2" indent="-342900">
                        <a:buClr>
                          <a:schemeClr val="bg2"/>
                        </a:buClr>
                        <a:buFont typeface="Wingdings" panose="05000000000000000000" pitchFamily="2" charset="2"/>
                        <a:buChar char="§"/>
                      </a:pPr>
                      <a:r>
                        <a:rPr lang="fr-FR" sz="1600" dirty="0"/>
                        <a:t>Sans avoir obtenu un avis favorable / autorisation de l’ANSM</a:t>
                      </a:r>
                    </a:p>
                    <a:p>
                      <a:pPr marL="701675" lvl="2" indent="-342900">
                        <a:buClr>
                          <a:schemeClr val="bg2"/>
                        </a:buClr>
                        <a:buFont typeface="Wingdings" panose="05000000000000000000" pitchFamily="2" charset="2"/>
                        <a:buChar char="§"/>
                      </a:pPr>
                      <a:r>
                        <a:rPr lang="fr-FR" sz="1600" dirty="0"/>
                        <a:t>Dont la réalisation a été interdite ou suspendue</a:t>
                      </a:r>
                    </a:p>
                    <a:p>
                      <a:pPr marL="701675" lvl="2" indent="-342900">
                        <a:buClr>
                          <a:schemeClr val="bg2"/>
                        </a:buClr>
                        <a:buFont typeface="Wingdings" panose="05000000000000000000" pitchFamily="2" charset="2"/>
                        <a:buChar char="§"/>
                      </a:pPr>
                      <a:r>
                        <a:rPr lang="fr-FR" sz="1600" dirty="0"/>
                        <a:t>Sans respecter la période d’exclusion fixée par le CPP </a:t>
                      </a:r>
                    </a:p>
                    <a:p>
                      <a:pPr marL="701675" lvl="2" indent="-342900">
                        <a:buClr>
                          <a:schemeClr val="bg2"/>
                        </a:buClr>
                        <a:buFont typeface="Wingdings" panose="05000000000000000000" pitchFamily="2" charset="2"/>
                        <a:buChar char="§"/>
                      </a:pPr>
                      <a:r>
                        <a:rPr lang="fr-FR" sz="1600" dirty="0"/>
                        <a:t>Alors que la personne concernée est déjà incluse dans une autre recherche</a:t>
                      </a:r>
                    </a:p>
                    <a:p>
                      <a:pPr marL="358775" lvl="2" indent="0">
                        <a:buClr>
                          <a:schemeClr val="bg2"/>
                        </a:buClr>
                        <a:buFont typeface="Wingdings" panose="05000000000000000000" pitchFamily="2" charset="2"/>
                        <a:buNone/>
                      </a:pPr>
                      <a:endParaRPr lang="fr-FR" sz="1600" dirty="0"/>
                    </a:p>
                    <a:p>
                      <a:pPr marL="285750" indent="-285750">
                        <a:buClr>
                          <a:schemeClr val="bg2"/>
                        </a:buClr>
                        <a:buFont typeface="Wingdings" panose="05000000000000000000" pitchFamily="2" charset="2"/>
                        <a:buChar char="v"/>
                      </a:pPr>
                      <a:r>
                        <a:rPr lang="en-GB" sz="1200" dirty="0"/>
                        <a:t>1 an </a:t>
                      </a:r>
                      <a:r>
                        <a:rPr lang="fr-FR" sz="1200" noProof="0" dirty="0"/>
                        <a:t>d’emprisonnement / 15.000 € d’amende</a:t>
                      </a:r>
                    </a:p>
                    <a:p>
                      <a:pPr marL="0" indent="0">
                        <a:buClr>
                          <a:schemeClr val="bg2"/>
                        </a:buClr>
                        <a:buFont typeface="Wingdings" panose="05000000000000000000" pitchFamily="2" charset="2"/>
                        <a:buNone/>
                      </a:pPr>
                      <a:endParaRPr lang="en-GB" sz="1600" dirty="0"/>
                    </a:p>
                  </a:txBody>
                  <a:tcPr/>
                </a:tc>
                <a:tc hMerge="1">
                  <a:txBody>
                    <a:bodyPr/>
                    <a:lstStyle/>
                    <a:p>
                      <a:endParaRPr lang="en-GB" dirty="0"/>
                    </a:p>
                  </a:txBody>
                  <a:tcPr/>
                </a:tc>
                <a:extLst>
                  <a:ext uri="{0D108BD9-81ED-4DB2-BD59-A6C34878D82A}">
                    <a16:rowId xmlns:a16="http://schemas.microsoft.com/office/drawing/2014/main" val="1178596078"/>
                  </a:ext>
                </a:extLst>
              </a:tr>
            </a:tbl>
          </a:graphicData>
        </a:graphic>
      </p:graphicFrame>
      <p:sp>
        <p:nvSpPr>
          <p:cNvPr id="4" name="Text Placeholder 3">
            <a:extLst>
              <a:ext uri="{FF2B5EF4-FFF2-40B4-BE49-F238E27FC236}">
                <a16:creationId xmlns:a16="http://schemas.microsoft.com/office/drawing/2014/main" id="{4CA3DF11-51E6-FB6A-D5FA-8C408755B77E}"/>
              </a:ext>
            </a:extLst>
          </p:cNvPr>
          <p:cNvSpPr>
            <a:spLocks noGrp="1"/>
          </p:cNvSpPr>
          <p:nvPr>
            <p:ph type="body" sz="quarter" idx="13"/>
          </p:nvPr>
        </p:nvSpPr>
        <p:spPr>
          <a:xfrm>
            <a:off x="449263" y="874801"/>
            <a:ext cx="8616360" cy="442826"/>
          </a:xfrm>
        </p:spPr>
        <p:txBody>
          <a:bodyPr/>
          <a:lstStyle/>
          <a:p>
            <a:r>
              <a:rPr lang="fr-FR" sz="2400" dirty="0"/>
              <a:t>Infractions communes à tout type de recherche</a:t>
            </a:r>
            <a:endParaRPr lang="en-GB" sz="2400" dirty="0"/>
          </a:p>
        </p:txBody>
      </p:sp>
      <p:sp>
        <p:nvSpPr>
          <p:cNvPr id="5" name="Slide Number Placeholder 4">
            <a:extLst>
              <a:ext uri="{FF2B5EF4-FFF2-40B4-BE49-F238E27FC236}">
                <a16:creationId xmlns:a16="http://schemas.microsoft.com/office/drawing/2014/main" id="{20AC9270-9E5E-FCFE-25D4-95F5E5BF1C27}"/>
              </a:ext>
            </a:extLst>
          </p:cNvPr>
          <p:cNvSpPr>
            <a:spLocks noGrp="1"/>
          </p:cNvSpPr>
          <p:nvPr>
            <p:ph type="sldNum" sz="quarter" idx="4"/>
          </p:nvPr>
        </p:nvSpPr>
        <p:spPr/>
        <p:txBody>
          <a:bodyPr/>
          <a:lstStyle/>
          <a:p>
            <a:fld id="{AE40F04C-0113-48AC-B208-C432829543B5}" type="slidenum">
              <a:rPr lang="en-GB" smtClean="0"/>
              <a:pPr/>
              <a:t>34</a:t>
            </a:fld>
            <a:endParaRPr lang="en-GB" dirty="0"/>
          </a:p>
        </p:txBody>
      </p:sp>
      <p:sp>
        <p:nvSpPr>
          <p:cNvPr id="6" name="Text Placeholder 5">
            <a:extLst>
              <a:ext uri="{FF2B5EF4-FFF2-40B4-BE49-F238E27FC236}">
                <a16:creationId xmlns:a16="http://schemas.microsoft.com/office/drawing/2014/main" id="{52AA1543-EDFD-7599-C3C7-5FAC946B8723}"/>
              </a:ext>
            </a:extLst>
          </p:cNvPr>
          <p:cNvSpPr>
            <a:spLocks noGrp="1"/>
          </p:cNvSpPr>
          <p:nvPr>
            <p:ph type="body" sz="quarter" idx="56"/>
          </p:nvPr>
        </p:nvSpPr>
        <p:spPr/>
        <p:txBody>
          <a:bodyPr/>
          <a:lstStyle/>
          <a:p>
            <a:r>
              <a:rPr lang="fr-FR" b="1" dirty="0"/>
              <a:t>GIRCI</a:t>
            </a:r>
            <a:endParaRPr lang="en-GB" b="1" dirty="0"/>
          </a:p>
        </p:txBody>
      </p:sp>
      <p:sp>
        <p:nvSpPr>
          <p:cNvPr id="7" name="Text Placeholder 6">
            <a:extLst>
              <a:ext uri="{FF2B5EF4-FFF2-40B4-BE49-F238E27FC236}">
                <a16:creationId xmlns:a16="http://schemas.microsoft.com/office/drawing/2014/main" id="{27089FDC-C587-3AA4-9675-3855B28C02A9}"/>
              </a:ext>
            </a:extLst>
          </p:cNvPr>
          <p:cNvSpPr>
            <a:spLocks noGrp="1"/>
          </p:cNvSpPr>
          <p:nvPr>
            <p:ph type="body" sz="quarter" idx="57"/>
          </p:nvPr>
        </p:nvSpPr>
        <p:spPr/>
        <p:txBody>
          <a:bodyPr/>
          <a:lstStyle/>
          <a:p>
            <a:endParaRPr lang="en-GB"/>
          </a:p>
        </p:txBody>
      </p:sp>
      <p:sp>
        <p:nvSpPr>
          <p:cNvPr id="8" name="Picture Placeholder 7">
            <a:extLst>
              <a:ext uri="{FF2B5EF4-FFF2-40B4-BE49-F238E27FC236}">
                <a16:creationId xmlns:a16="http://schemas.microsoft.com/office/drawing/2014/main" id="{EF6D7C2C-4263-85BF-AE8A-478348DDBA4C}"/>
              </a:ext>
            </a:extLst>
          </p:cNvPr>
          <p:cNvSpPr>
            <a:spLocks noGrp="1"/>
          </p:cNvSpPr>
          <p:nvPr>
            <p:ph type="pic" sz="quarter" idx="58"/>
          </p:nvPr>
        </p:nvSpPr>
        <p:spPr/>
        <p:txBody>
          <a:bodyPr/>
          <a:lstStyle/>
          <a:p>
            <a:endParaRPr lang="en-GB"/>
          </a:p>
        </p:txBody>
      </p:sp>
    </p:spTree>
    <p:extLst>
      <p:ext uri="{BB962C8B-B14F-4D97-AF65-F5344CB8AC3E}">
        <p14:creationId xmlns:p14="http://schemas.microsoft.com/office/powerpoint/2010/main" val="1895164790"/>
      </p:ext>
    </p:extLst>
  </p:cSld>
  <p:clrMapOvr>
    <a:masterClrMapping/>
  </p:clrMapOvr>
</p:sld>
</file>

<file path=ppt/slides/slide35.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A8B605-3376-A68D-2752-5FFC4FC89474}"/>
              </a:ext>
            </a:extLst>
          </p:cNvPr>
          <p:cNvSpPr>
            <a:spLocks noGrp="1"/>
          </p:cNvSpPr>
          <p:nvPr>
            <p:ph type="title"/>
          </p:nvPr>
        </p:nvSpPr>
        <p:spPr/>
        <p:txBody>
          <a:bodyPr/>
          <a:lstStyle/>
          <a:p>
            <a:r>
              <a:rPr lang="fr-FR" sz="2800" dirty="0"/>
              <a:t>Responsabilité pénale</a:t>
            </a:r>
            <a:endParaRPr lang="en-GB" sz="2800" dirty="0"/>
          </a:p>
        </p:txBody>
      </p:sp>
      <p:graphicFrame>
        <p:nvGraphicFramePr>
          <p:cNvPr id="9" name="Content Placeholder 8">
            <a:extLst>
              <a:ext uri="{FF2B5EF4-FFF2-40B4-BE49-F238E27FC236}">
                <a16:creationId xmlns:a16="http://schemas.microsoft.com/office/drawing/2014/main" id="{B6840B61-66B8-B9F4-FA2B-E97E53F7BAF5}"/>
              </a:ext>
            </a:extLst>
          </p:cNvPr>
          <p:cNvGraphicFramePr>
            <a:graphicFrameLocks noGrp="1"/>
          </p:cNvGraphicFramePr>
          <p:nvPr>
            <p:ph idx="1"/>
            <p:extLst>
              <p:ext uri="{D42A27DB-BD31-4B8C-83A1-F6EECF244321}">
                <p14:modId xmlns:p14="http://schemas.microsoft.com/office/powerpoint/2010/main" val="4221234583"/>
              </p:ext>
            </p:extLst>
          </p:nvPr>
        </p:nvGraphicFramePr>
        <p:xfrm>
          <a:off x="449263" y="1765300"/>
          <a:ext cx="11291886" cy="4394200"/>
        </p:xfrm>
        <a:graphic>
          <a:graphicData uri="http://schemas.openxmlformats.org/drawingml/2006/table">
            <a:tbl>
              <a:tblPr firstRow="1" bandRow="1">
                <a:tableStyleId>{7DF18680-E054-41AD-8BC1-D1AEF772440D}</a:tableStyleId>
              </a:tblPr>
              <a:tblGrid>
                <a:gridCol w="5645943">
                  <a:extLst>
                    <a:ext uri="{9D8B030D-6E8A-4147-A177-3AD203B41FA5}">
                      <a16:colId xmlns:a16="http://schemas.microsoft.com/office/drawing/2014/main" val="3749230910"/>
                    </a:ext>
                  </a:extLst>
                </a:gridCol>
                <a:gridCol w="5645943">
                  <a:extLst>
                    <a:ext uri="{9D8B030D-6E8A-4147-A177-3AD203B41FA5}">
                      <a16:colId xmlns:a16="http://schemas.microsoft.com/office/drawing/2014/main" val="1838927345"/>
                    </a:ext>
                  </a:extLst>
                </a:gridCol>
              </a:tblGrid>
              <a:tr h="370840">
                <a:tc>
                  <a:txBody>
                    <a:bodyPr/>
                    <a:lstStyle/>
                    <a:p>
                      <a:pPr algn="ctr"/>
                      <a:r>
                        <a:rPr lang="fr-FR" dirty="0"/>
                        <a:t>Responsabilité du promoteur</a:t>
                      </a:r>
                      <a:endParaRPr lang="en-GB" dirty="0"/>
                    </a:p>
                  </a:txBody>
                  <a:tcPr/>
                </a:tc>
                <a:tc>
                  <a:txBody>
                    <a:bodyPr/>
                    <a:lstStyle/>
                    <a:p>
                      <a:pPr algn="ctr"/>
                      <a:r>
                        <a:rPr lang="fr-FR" dirty="0"/>
                        <a:t>Responsabilité de l’investigateur</a:t>
                      </a:r>
                      <a:endParaRPr lang="en-GB" dirty="0"/>
                    </a:p>
                  </a:txBody>
                  <a:tcPr/>
                </a:tc>
                <a:extLst>
                  <a:ext uri="{0D108BD9-81ED-4DB2-BD59-A6C34878D82A}">
                    <a16:rowId xmlns:a16="http://schemas.microsoft.com/office/drawing/2014/main" val="4035266614"/>
                  </a:ext>
                </a:extLst>
              </a:tr>
              <a:tr h="370840">
                <a:tc>
                  <a:txBody>
                    <a:bodyPr/>
                    <a:lstStyle/>
                    <a:p>
                      <a:pPr marL="285750" indent="-285750">
                        <a:buClr>
                          <a:schemeClr val="bg2"/>
                        </a:buClr>
                        <a:buFont typeface="Wingdings" panose="05000000000000000000" pitchFamily="2" charset="2"/>
                        <a:buChar char="Ø"/>
                      </a:pPr>
                      <a:r>
                        <a:rPr lang="fr-FR" sz="1600" dirty="0"/>
                        <a:t>Le fait de ne pas avoir souscrit la police d’assurance obligatoire</a:t>
                      </a:r>
                    </a:p>
                    <a:p>
                      <a:pPr marL="0" indent="0">
                        <a:buClr>
                          <a:schemeClr val="bg2"/>
                        </a:buClr>
                        <a:buFont typeface="Wingdings" panose="05000000000000000000" pitchFamily="2" charset="2"/>
                        <a:buNone/>
                      </a:pPr>
                      <a:endParaRPr lang="fr-FR" sz="1600" dirty="0"/>
                    </a:p>
                    <a:p>
                      <a:pPr marL="285750" indent="-285750">
                        <a:buClr>
                          <a:schemeClr val="bg2"/>
                        </a:buClr>
                        <a:buFont typeface="Wingdings" panose="05000000000000000000" pitchFamily="2" charset="2"/>
                        <a:buChar char="v"/>
                      </a:pPr>
                      <a:r>
                        <a:rPr lang="fr-FR" sz="1200" dirty="0">
                          <a:solidFill>
                            <a:schemeClr val="bg1"/>
                          </a:solidFill>
                        </a:rPr>
                        <a:t>1 an d’emprisonnement / 15.000 € d’amende</a:t>
                      </a:r>
                    </a:p>
                    <a:p>
                      <a:endParaRPr lang="en-GB" sz="1600" dirty="0"/>
                    </a:p>
                  </a:txBody>
                  <a:tcPr/>
                </a:tc>
                <a:tc>
                  <a:txBody>
                    <a:bodyPr/>
                    <a:lstStyle/>
                    <a:p>
                      <a:endParaRPr lang="en-GB" dirty="0"/>
                    </a:p>
                  </a:txBody>
                  <a:tcPr/>
                </a:tc>
                <a:extLst>
                  <a:ext uri="{0D108BD9-81ED-4DB2-BD59-A6C34878D82A}">
                    <a16:rowId xmlns:a16="http://schemas.microsoft.com/office/drawing/2014/main" val="3478908914"/>
                  </a:ext>
                </a:extLst>
              </a:tr>
              <a:tr h="370840">
                <a:tc>
                  <a:txBody>
                    <a:bodyPr/>
                    <a:lstStyle/>
                    <a:p>
                      <a:pPr marL="285750" indent="-285750">
                        <a:buClr>
                          <a:schemeClr val="bg2"/>
                        </a:buClr>
                        <a:buFont typeface="Wingdings" panose="05000000000000000000" pitchFamily="2" charset="2"/>
                        <a:buChar char="Ø"/>
                      </a:pPr>
                      <a:r>
                        <a:rPr lang="fr-FR" sz="1600" dirty="0"/>
                        <a:t>Le fait de ne pas fournir gratuitement le produit pendant la durée de la recherche</a:t>
                      </a:r>
                    </a:p>
                    <a:p>
                      <a:endParaRPr lang="fr-FR" dirty="0"/>
                    </a:p>
                    <a:p>
                      <a:pPr marL="285750" indent="-285750" algn="l" defTabSz="914400" rtl="0" eaLnBrk="1" latinLnBrk="0" hangingPunct="1">
                        <a:buClr>
                          <a:schemeClr val="bg2"/>
                        </a:buClr>
                        <a:buFont typeface="Wingdings" panose="05000000000000000000" pitchFamily="2" charset="2"/>
                        <a:buChar char="v"/>
                      </a:pPr>
                      <a:r>
                        <a:rPr lang="fr-FR" sz="1200" kern="1200" dirty="0">
                          <a:solidFill>
                            <a:schemeClr val="dk1"/>
                          </a:solidFill>
                          <a:latin typeface="+mn-lt"/>
                          <a:ea typeface="+mn-ea"/>
                          <a:cs typeface="+mn-cs"/>
                        </a:rPr>
                        <a:t>30.000 € d’amende</a:t>
                      </a:r>
                      <a:endParaRPr lang="en-GB" sz="1200" kern="1200" dirty="0">
                        <a:solidFill>
                          <a:schemeClr val="dk1"/>
                        </a:solidFill>
                        <a:latin typeface="+mn-lt"/>
                        <a:ea typeface="+mn-ea"/>
                        <a:cs typeface="+mn-cs"/>
                      </a:endParaRPr>
                    </a:p>
                  </a:txBody>
                  <a:tcPr/>
                </a:tc>
                <a:tc>
                  <a:txBody>
                    <a:bodyPr/>
                    <a:lstStyle/>
                    <a:p>
                      <a:endParaRPr lang="en-GB" dirty="0"/>
                    </a:p>
                  </a:txBody>
                  <a:tcPr/>
                </a:tc>
                <a:extLst>
                  <a:ext uri="{0D108BD9-81ED-4DB2-BD59-A6C34878D82A}">
                    <a16:rowId xmlns:a16="http://schemas.microsoft.com/office/drawing/2014/main" val="2302992568"/>
                  </a:ext>
                </a:extLst>
              </a:tr>
              <a:tr h="370840">
                <a:tc>
                  <a:txBody>
                    <a:bodyPr/>
                    <a:lstStyle/>
                    <a:p>
                      <a:pPr marL="285750" indent="-285750">
                        <a:buClr>
                          <a:schemeClr val="bg2"/>
                        </a:buClr>
                        <a:buFont typeface="Wingdings" panose="05000000000000000000" pitchFamily="2" charset="2"/>
                        <a:buChar char="Ø"/>
                      </a:pPr>
                      <a:r>
                        <a:rPr lang="fr-FR" sz="1600" dirty="0"/>
                        <a:t>Le fait de ne pas avoir informé les Etats membres via le système informatique :</a:t>
                      </a:r>
                    </a:p>
                    <a:p>
                      <a:pPr marL="742950" lvl="1" indent="-285750">
                        <a:buClr>
                          <a:schemeClr val="bg2"/>
                        </a:buClr>
                        <a:buFont typeface="Wingdings" panose="05000000000000000000" pitchFamily="2" charset="2"/>
                        <a:buChar char="§"/>
                      </a:pPr>
                      <a:r>
                        <a:rPr lang="fr-FR" sz="1600" dirty="0"/>
                        <a:t>en cas d’interruption temporaire / fin prématurée de la recherche</a:t>
                      </a:r>
                      <a:endParaRPr lang="en-GB" sz="1600" dirty="0"/>
                    </a:p>
                    <a:p>
                      <a:pPr marL="742950" lvl="1" indent="-285750">
                        <a:buClr>
                          <a:schemeClr val="bg2"/>
                        </a:buClr>
                        <a:buFont typeface="Wingdings" panose="05000000000000000000" pitchFamily="2" charset="2"/>
                        <a:buChar char="§"/>
                      </a:pPr>
                      <a:r>
                        <a:rPr lang="en-GB" sz="1600" dirty="0"/>
                        <a:t>des </a:t>
                      </a:r>
                      <a:r>
                        <a:rPr lang="en-GB" sz="1600" dirty="0" err="1"/>
                        <a:t>événements</a:t>
                      </a:r>
                      <a:r>
                        <a:rPr lang="en-GB" sz="1600" dirty="0"/>
                        <a:t> </a:t>
                      </a:r>
                      <a:r>
                        <a:rPr lang="en-GB" sz="1600" dirty="0" err="1"/>
                        <a:t>indésirables</a:t>
                      </a:r>
                      <a:r>
                        <a:rPr lang="en-GB" sz="1600" dirty="0"/>
                        <a:t> graves</a:t>
                      </a:r>
                    </a:p>
                    <a:p>
                      <a:pPr marL="457200" lvl="1" indent="0">
                        <a:buClr>
                          <a:schemeClr val="bg2"/>
                        </a:buClr>
                        <a:buFont typeface="Wingdings" panose="05000000000000000000" pitchFamily="2" charset="2"/>
                        <a:buNone/>
                      </a:pPr>
                      <a:endParaRPr lang="fr-FR" sz="1600" dirty="0"/>
                    </a:p>
                    <a:p>
                      <a:pPr marL="285750" lvl="0" indent="-285750" algn="l" defTabSz="914400" rtl="0" eaLnBrk="1" latinLnBrk="0" hangingPunct="1">
                        <a:buClr>
                          <a:schemeClr val="bg2"/>
                        </a:buClr>
                        <a:buFont typeface="Wingdings" panose="05000000000000000000" pitchFamily="2" charset="2"/>
                        <a:buChar char="v"/>
                      </a:pPr>
                      <a:r>
                        <a:rPr lang="fr-FR" sz="1200" kern="1200" dirty="0">
                          <a:solidFill>
                            <a:schemeClr val="dk1"/>
                          </a:solidFill>
                          <a:latin typeface="+mn-lt"/>
                          <a:ea typeface="+mn-ea"/>
                          <a:cs typeface="+mn-cs"/>
                        </a:rPr>
                        <a:t>1 an d’emprisonnement / 15.000 € d’amende</a:t>
                      </a:r>
                      <a:endParaRPr lang="en-GB" sz="1200" kern="1200" dirty="0">
                        <a:solidFill>
                          <a:schemeClr val="dk1"/>
                        </a:solidFill>
                        <a:latin typeface="+mn-lt"/>
                        <a:ea typeface="+mn-ea"/>
                        <a:cs typeface="+mn-cs"/>
                      </a:endParaRPr>
                    </a:p>
                  </a:txBody>
                  <a:tcPr/>
                </a:tc>
                <a:tc>
                  <a:txBody>
                    <a:bodyPr/>
                    <a:lstStyle/>
                    <a:p>
                      <a:endParaRPr lang="en-GB" dirty="0"/>
                    </a:p>
                  </a:txBody>
                  <a:tcPr/>
                </a:tc>
                <a:extLst>
                  <a:ext uri="{0D108BD9-81ED-4DB2-BD59-A6C34878D82A}">
                    <a16:rowId xmlns:a16="http://schemas.microsoft.com/office/drawing/2014/main" val="882414594"/>
                  </a:ext>
                </a:extLst>
              </a:tr>
            </a:tbl>
          </a:graphicData>
        </a:graphic>
      </p:graphicFrame>
      <p:sp>
        <p:nvSpPr>
          <p:cNvPr id="4" name="Text Placeholder 3">
            <a:extLst>
              <a:ext uri="{FF2B5EF4-FFF2-40B4-BE49-F238E27FC236}">
                <a16:creationId xmlns:a16="http://schemas.microsoft.com/office/drawing/2014/main" id="{4CA3DF11-51E6-FB6A-D5FA-8C408755B77E}"/>
              </a:ext>
            </a:extLst>
          </p:cNvPr>
          <p:cNvSpPr>
            <a:spLocks noGrp="1"/>
          </p:cNvSpPr>
          <p:nvPr>
            <p:ph type="body" sz="quarter" idx="13"/>
          </p:nvPr>
        </p:nvSpPr>
        <p:spPr>
          <a:xfrm>
            <a:off x="449263" y="874801"/>
            <a:ext cx="10497411" cy="442826"/>
          </a:xfrm>
        </p:spPr>
        <p:txBody>
          <a:bodyPr/>
          <a:lstStyle/>
          <a:p>
            <a:r>
              <a:rPr lang="fr-FR" sz="2400" dirty="0"/>
              <a:t>Infractions communes à tout type de recherche</a:t>
            </a:r>
            <a:endParaRPr lang="en-GB" sz="2400" dirty="0"/>
          </a:p>
        </p:txBody>
      </p:sp>
      <p:sp>
        <p:nvSpPr>
          <p:cNvPr id="5" name="Slide Number Placeholder 4">
            <a:extLst>
              <a:ext uri="{FF2B5EF4-FFF2-40B4-BE49-F238E27FC236}">
                <a16:creationId xmlns:a16="http://schemas.microsoft.com/office/drawing/2014/main" id="{20AC9270-9E5E-FCFE-25D4-95F5E5BF1C27}"/>
              </a:ext>
            </a:extLst>
          </p:cNvPr>
          <p:cNvSpPr>
            <a:spLocks noGrp="1"/>
          </p:cNvSpPr>
          <p:nvPr>
            <p:ph type="sldNum" sz="quarter" idx="4"/>
          </p:nvPr>
        </p:nvSpPr>
        <p:spPr/>
        <p:txBody>
          <a:bodyPr/>
          <a:lstStyle/>
          <a:p>
            <a:fld id="{AE40F04C-0113-48AC-B208-C432829543B5}" type="slidenum">
              <a:rPr lang="en-GB" smtClean="0"/>
              <a:pPr/>
              <a:t>35</a:t>
            </a:fld>
            <a:endParaRPr lang="en-GB" dirty="0"/>
          </a:p>
        </p:txBody>
      </p:sp>
      <p:sp>
        <p:nvSpPr>
          <p:cNvPr id="6" name="Text Placeholder 5">
            <a:extLst>
              <a:ext uri="{FF2B5EF4-FFF2-40B4-BE49-F238E27FC236}">
                <a16:creationId xmlns:a16="http://schemas.microsoft.com/office/drawing/2014/main" id="{52AA1543-EDFD-7599-C3C7-5FAC946B8723}"/>
              </a:ext>
            </a:extLst>
          </p:cNvPr>
          <p:cNvSpPr>
            <a:spLocks noGrp="1"/>
          </p:cNvSpPr>
          <p:nvPr>
            <p:ph type="body" sz="quarter" idx="56"/>
          </p:nvPr>
        </p:nvSpPr>
        <p:spPr/>
        <p:txBody>
          <a:bodyPr/>
          <a:lstStyle/>
          <a:p>
            <a:r>
              <a:rPr lang="fr-FR" b="1" dirty="0"/>
              <a:t>GIRCI</a:t>
            </a:r>
            <a:endParaRPr lang="en-GB" b="1" dirty="0"/>
          </a:p>
        </p:txBody>
      </p:sp>
      <p:sp>
        <p:nvSpPr>
          <p:cNvPr id="7" name="Text Placeholder 6">
            <a:extLst>
              <a:ext uri="{FF2B5EF4-FFF2-40B4-BE49-F238E27FC236}">
                <a16:creationId xmlns:a16="http://schemas.microsoft.com/office/drawing/2014/main" id="{27089FDC-C587-3AA4-9675-3855B28C02A9}"/>
              </a:ext>
            </a:extLst>
          </p:cNvPr>
          <p:cNvSpPr>
            <a:spLocks noGrp="1"/>
          </p:cNvSpPr>
          <p:nvPr>
            <p:ph type="body" sz="quarter" idx="57"/>
          </p:nvPr>
        </p:nvSpPr>
        <p:spPr/>
        <p:txBody>
          <a:bodyPr/>
          <a:lstStyle/>
          <a:p>
            <a:endParaRPr lang="en-GB"/>
          </a:p>
        </p:txBody>
      </p:sp>
      <p:sp>
        <p:nvSpPr>
          <p:cNvPr id="8" name="Picture Placeholder 7">
            <a:extLst>
              <a:ext uri="{FF2B5EF4-FFF2-40B4-BE49-F238E27FC236}">
                <a16:creationId xmlns:a16="http://schemas.microsoft.com/office/drawing/2014/main" id="{EF6D7C2C-4263-85BF-AE8A-478348DDBA4C}"/>
              </a:ext>
            </a:extLst>
          </p:cNvPr>
          <p:cNvSpPr>
            <a:spLocks noGrp="1"/>
          </p:cNvSpPr>
          <p:nvPr>
            <p:ph type="pic" sz="quarter" idx="58"/>
          </p:nvPr>
        </p:nvSpPr>
        <p:spPr/>
        <p:txBody>
          <a:bodyPr/>
          <a:lstStyle/>
          <a:p>
            <a:endParaRPr lang="en-GB"/>
          </a:p>
        </p:txBody>
      </p:sp>
    </p:spTree>
    <p:extLst>
      <p:ext uri="{BB962C8B-B14F-4D97-AF65-F5344CB8AC3E}">
        <p14:creationId xmlns:p14="http://schemas.microsoft.com/office/powerpoint/2010/main" val="73246149"/>
      </p:ext>
    </p:extLst>
  </p:cSld>
  <p:clrMapOvr>
    <a:masterClrMapping/>
  </p:clrMapOvr>
</p:sld>
</file>

<file path=ppt/slides/slide36.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A8B605-3376-A68D-2752-5FFC4FC89474}"/>
              </a:ext>
            </a:extLst>
          </p:cNvPr>
          <p:cNvSpPr>
            <a:spLocks noGrp="1"/>
          </p:cNvSpPr>
          <p:nvPr>
            <p:ph type="title"/>
          </p:nvPr>
        </p:nvSpPr>
        <p:spPr/>
        <p:txBody>
          <a:bodyPr/>
          <a:lstStyle/>
          <a:p>
            <a:r>
              <a:rPr lang="fr-FR" sz="2800" dirty="0"/>
              <a:t>Responsabilité pénale</a:t>
            </a:r>
            <a:endParaRPr lang="en-GB" sz="2800" dirty="0"/>
          </a:p>
        </p:txBody>
      </p:sp>
      <p:graphicFrame>
        <p:nvGraphicFramePr>
          <p:cNvPr id="9" name="Content Placeholder 8">
            <a:extLst>
              <a:ext uri="{FF2B5EF4-FFF2-40B4-BE49-F238E27FC236}">
                <a16:creationId xmlns:a16="http://schemas.microsoft.com/office/drawing/2014/main" id="{B6840B61-66B8-B9F4-FA2B-E97E53F7BAF5}"/>
              </a:ext>
            </a:extLst>
          </p:cNvPr>
          <p:cNvGraphicFramePr>
            <a:graphicFrameLocks noGrp="1"/>
          </p:cNvGraphicFramePr>
          <p:nvPr>
            <p:ph idx="1"/>
            <p:extLst>
              <p:ext uri="{D42A27DB-BD31-4B8C-83A1-F6EECF244321}">
                <p14:modId xmlns:p14="http://schemas.microsoft.com/office/powerpoint/2010/main" val="1531388004"/>
              </p:ext>
            </p:extLst>
          </p:nvPr>
        </p:nvGraphicFramePr>
        <p:xfrm>
          <a:off x="449263" y="1765300"/>
          <a:ext cx="11291886" cy="4363720"/>
        </p:xfrm>
        <a:graphic>
          <a:graphicData uri="http://schemas.openxmlformats.org/drawingml/2006/table">
            <a:tbl>
              <a:tblPr firstRow="1" bandRow="1">
                <a:tableStyleId>{7DF18680-E054-41AD-8BC1-D1AEF772440D}</a:tableStyleId>
              </a:tblPr>
              <a:tblGrid>
                <a:gridCol w="5645943">
                  <a:extLst>
                    <a:ext uri="{9D8B030D-6E8A-4147-A177-3AD203B41FA5}">
                      <a16:colId xmlns:a16="http://schemas.microsoft.com/office/drawing/2014/main" val="3749230910"/>
                    </a:ext>
                  </a:extLst>
                </a:gridCol>
                <a:gridCol w="5645943">
                  <a:extLst>
                    <a:ext uri="{9D8B030D-6E8A-4147-A177-3AD203B41FA5}">
                      <a16:colId xmlns:a16="http://schemas.microsoft.com/office/drawing/2014/main" val="1838927345"/>
                    </a:ext>
                  </a:extLst>
                </a:gridCol>
              </a:tblGrid>
              <a:tr h="370840">
                <a:tc>
                  <a:txBody>
                    <a:bodyPr/>
                    <a:lstStyle/>
                    <a:p>
                      <a:pPr algn="ctr"/>
                      <a:r>
                        <a:rPr lang="fr-FR" dirty="0"/>
                        <a:t>Responsabilité du promoteur</a:t>
                      </a:r>
                      <a:endParaRPr lang="en-GB" dirty="0"/>
                    </a:p>
                  </a:txBody>
                  <a:tcPr/>
                </a:tc>
                <a:tc>
                  <a:txBody>
                    <a:bodyPr/>
                    <a:lstStyle/>
                    <a:p>
                      <a:pPr algn="ctr"/>
                      <a:r>
                        <a:rPr lang="fr-FR" dirty="0"/>
                        <a:t>Responsabilité de l’investigateur</a:t>
                      </a:r>
                      <a:endParaRPr lang="en-GB" dirty="0"/>
                    </a:p>
                  </a:txBody>
                  <a:tcPr/>
                </a:tc>
                <a:extLst>
                  <a:ext uri="{0D108BD9-81ED-4DB2-BD59-A6C34878D82A}">
                    <a16:rowId xmlns:a16="http://schemas.microsoft.com/office/drawing/2014/main" val="4035266614"/>
                  </a:ext>
                </a:extLst>
              </a:tr>
              <a:tr h="370840">
                <a:tc>
                  <a:txBody>
                    <a:bodyPr/>
                    <a:lstStyle/>
                    <a:p>
                      <a:pPr marL="285750" indent="-285750">
                        <a:buClr>
                          <a:schemeClr val="bg2"/>
                        </a:buClr>
                        <a:buFont typeface="Wingdings" panose="05000000000000000000" pitchFamily="2" charset="2"/>
                        <a:buChar char="Ø"/>
                      </a:pPr>
                      <a:r>
                        <a:rPr lang="fr-FR" sz="1600" dirty="0"/>
                        <a:t>Le fait de ne pas communiquer aux investigateurs les informations réglementaires prescrites et relatives à l’essai et aux médicaments expérimentaux</a:t>
                      </a:r>
                    </a:p>
                    <a:p>
                      <a:pPr marL="0" indent="0">
                        <a:buClr>
                          <a:schemeClr val="bg2"/>
                        </a:buClr>
                        <a:buFont typeface="Wingdings" panose="05000000000000000000" pitchFamily="2" charset="2"/>
                        <a:buNone/>
                      </a:pPr>
                      <a:endParaRPr lang="fr-FR" sz="1600" dirty="0"/>
                    </a:p>
                    <a:p>
                      <a:pPr marL="285750" indent="-285750">
                        <a:buClr>
                          <a:schemeClr val="bg2"/>
                        </a:buClr>
                        <a:buFont typeface="Wingdings" panose="05000000000000000000" pitchFamily="2" charset="2"/>
                        <a:buChar char="v"/>
                      </a:pPr>
                      <a:r>
                        <a:rPr lang="fr-FR" sz="1200" dirty="0"/>
                        <a:t>2 ans d’emprisonnement / 15.000 € d’amende</a:t>
                      </a:r>
                    </a:p>
                    <a:p>
                      <a:endParaRPr lang="en-GB" sz="1600" dirty="0"/>
                    </a:p>
                  </a:txBody>
                  <a:tcPr/>
                </a:tc>
                <a:tc>
                  <a:txBody>
                    <a:bodyPr/>
                    <a:lstStyle/>
                    <a:p>
                      <a:endParaRPr lang="en-GB" dirty="0"/>
                    </a:p>
                  </a:txBody>
                  <a:tcPr/>
                </a:tc>
                <a:extLst>
                  <a:ext uri="{0D108BD9-81ED-4DB2-BD59-A6C34878D82A}">
                    <a16:rowId xmlns:a16="http://schemas.microsoft.com/office/drawing/2014/main" val="3478908914"/>
                  </a:ext>
                </a:extLst>
              </a:tr>
              <a:tr h="370840">
                <a:tc>
                  <a:txBody>
                    <a:bodyPr/>
                    <a:lstStyle/>
                    <a:p>
                      <a:pPr marL="285750" indent="-285750">
                        <a:buClr>
                          <a:schemeClr val="bg2"/>
                        </a:buClr>
                        <a:buFont typeface="Wingdings" panose="05000000000000000000" pitchFamily="2" charset="2"/>
                        <a:buChar char="Ø"/>
                      </a:pPr>
                      <a:r>
                        <a:rPr lang="fr-FR" sz="1600" dirty="0"/>
                        <a:t>Le fait de ne pas communiquer aux expérimentateurs de essais chimiques, pharmaceutiques, biologiques, pharmacologiques ou toxicologiques les informations réglementairement prescrites et relatives à l’essai, aux médicaments soumis à l’essai, aux médicaments utilisés comme référence et à la synthèse du dernier état des connaissances scientifiques requises pour la mise en œuvre de la recherche</a:t>
                      </a:r>
                    </a:p>
                    <a:p>
                      <a:endParaRPr lang="fr-FR" dirty="0"/>
                    </a:p>
                    <a:p>
                      <a:pPr marL="285750" indent="-285750" algn="l" defTabSz="914400" rtl="0" eaLnBrk="1" latinLnBrk="0" hangingPunct="1">
                        <a:buClr>
                          <a:schemeClr val="bg2"/>
                        </a:buClr>
                        <a:buFont typeface="Wingdings" panose="05000000000000000000" pitchFamily="2" charset="2"/>
                        <a:buChar char="v"/>
                      </a:pPr>
                      <a:r>
                        <a:rPr lang="fr-FR" sz="1200" kern="1200" dirty="0">
                          <a:solidFill>
                            <a:schemeClr val="dk1"/>
                          </a:solidFill>
                          <a:latin typeface="+mn-lt"/>
                          <a:ea typeface="+mn-ea"/>
                          <a:cs typeface="+mn-cs"/>
                        </a:rPr>
                        <a:t>2 ans d’emprisonnement / 30.000 € d’amende</a:t>
                      </a:r>
                      <a:endParaRPr lang="en-GB" sz="1200" kern="1200" dirty="0">
                        <a:solidFill>
                          <a:schemeClr val="dk1"/>
                        </a:solidFill>
                        <a:latin typeface="+mn-lt"/>
                        <a:ea typeface="+mn-ea"/>
                        <a:cs typeface="+mn-cs"/>
                      </a:endParaRPr>
                    </a:p>
                  </a:txBody>
                  <a:tcPr/>
                </a:tc>
                <a:tc>
                  <a:txBody>
                    <a:bodyPr/>
                    <a:lstStyle/>
                    <a:p>
                      <a:endParaRPr lang="en-GB" dirty="0"/>
                    </a:p>
                  </a:txBody>
                  <a:tcPr/>
                </a:tc>
                <a:extLst>
                  <a:ext uri="{0D108BD9-81ED-4DB2-BD59-A6C34878D82A}">
                    <a16:rowId xmlns:a16="http://schemas.microsoft.com/office/drawing/2014/main" val="2302992568"/>
                  </a:ext>
                </a:extLst>
              </a:tr>
            </a:tbl>
          </a:graphicData>
        </a:graphic>
      </p:graphicFrame>
      <p:sp>
        <p:nvSpPr>
          <p:cNvPr id="4" name="Text Placeholder 3">
            <a:extLst>
              <a:ext uri="{FF2B5EF4-FFF2-40B4-BE49-F238E27FC236}">
                <a16:creationId xmlns:a16="http://schemas.microsoft.com/office/drawing/2014/main" id="{4CA3DF11-51E6-FB6A-D5FA-8C408755B77E}"/>
              </a:ext>
            </a:extLst>
          </p:cNvPr>
          <p:cNvSpPr>
            <a:spLocks noGrp="1"/>
          </p:cNvSpPr>
          <p:nvPr>
            <p:ph type="body" sz="quarter" idx="13"/>
          </p:nvPr>
        </p:nvSpPr>
        <p:spPr>
          <a:xfrm>
            <a:off x="449262" y="874801"/>
            <a:ext cx="9583011" cy="442826"/>
          </a:xfrm>
        </p:spPr>
        <p:txBody>
          <a:bodyPr/>
          <a:lstStyle/>
          <a:p>
            <a:r>
              <a:rPr lang="fr-FR" sz="2400" dirty="0"/>
              <a:t>Infractions spécifiques aux essais cliniques et aux RIPH</a:t>
            </a:r>
            <a:endParaRPr lang="en-GB" sz="2400" dirty="0"/>
          </a:p>
        </p:txBody>
      </p:sp>
      <p:sp>
        <p:nvSpPr>
          <p:cNvPr id="5" name="Slide Number Placeholder 4">
            <a:extLst>
              <a:ext uri="{FF2B5EF4-FFF2-40B4-BE49-F238E27FC236}">
                <a16:creationId xmlns:a16="http://schemas.microsoft.com/office/drawing/2014/main" id="{20AC9270-9E5E-FCFE-25D4-95F5E5BF1C27}"/>
              </a:ext>
            </a:extLst>
          </p:cNvPr>
          <p:cNvSpPr>
            <a:spLocks noGrp="1"/>
          </p:cNvSpPr>
          <p:nvPr>
            <p:ph type="sldNum" sz="quarter" idx="4"/>
          </p:nvPr>
        </p:nvSpPr>
        <p:spPr/>
        <p:txBody>
          <a:bodyPr/>
          <a:lstStyle/>
          <a:p>
            <a:fld id="{AE40F04C-0113-48AC-B208-C432829543B5}" type="slidenum">
              <a:rPr lang="en-GB" smtClean="0"/>
              <a:pPr/>
              <a:t>36</a:t>
            </a:fld>
            <a:endParaRPr lang="en-GB" dirty="0"/>
          </a:p>
        </p:txBody>
      </p:sp>
      <p:sp>
        <p:nvSpPr>
          <p:cNvPr id="6" name="Text Placeholder 5">
            <a:extLst>
              <a:ext uri="{FF2B5EF4-FFF2-40B4-BE49-F238E27FC236}">
                <a16:creationId xmlns:a16="http://schemas.microsoft.com/office/drawing/2014/main" id="{52AA1543-EDFD-7599-C3C7-5FAC946B8723}"/>
              </a:ext>
            </a:extLst>
          </p:cNvPr>
          <p:cNvSpPr>
            <a:spLocks noGrp="1"/>
          </p:cNvSpPr>
          <p:nvPr>
            <p:ph type="body" sz="quarter" idx="56"/>
          </p:nvPr>
        </p:nvSpPr>
        <p:spPr/>
        <p:txBody>
          <a:bodyPr/>
          <a:lstStyle/>
          <a:p>
            <a:r>
              <a:rPr lang="fr-FR" b="1" dirty="0"/>
              <a:t>GIRCI</a:t>
            </a:r>
            <a:endParaRPr lang="en-GB" b="1" dirty="0"/>
          </a:p>
        </p:txBody>
      </p:sp>
      <p:sp>
        <p:nvSpPr>
          <p:cNvPr id="7" name="Text Placeholder 6">
            <a:extLst>
              <a:ext uri="{FF2B5EF4-FFF2-40B4-BE49-F238E27FC236}">
                <a16:creationId xmlns:a16="http://schemas.microsoft.com/office/drawing/2014/main" id="{27089FDC-C587-3AA4-9675-3855B28C02A9}"/>
              </a:ext>
            </a:extLst>
          </p:cNvPr>
          <p:cNvSpPr>
            <a:spLocks noGrp="1"/>
          </p:cNvSpPr>
          <p:nvPr>
            <p:ph type="body" sz="quarter" idx="57"/>
          </p:nvPr>
        </p:nvSpPr>
        <p:spPr/>
        <p:txBody>
          <a:bodyPr/>
          <a:lstStyle/>
          <a:p>
            <a:endParaRPr lang="en-GB"/>
          </a:p>
        </p:txBody>
      </p:sp>
      <p:sp>
        <p:nvSpPr>
          <p:cNvPr id="8" name="Picture Placeholder 7">
            <a:extLst>
              <a:ext uri="{FF2B5EF4-FFF2-40B4-BE49-F238E27FC236}">
                <a16:creationId xmlns:a16="http://schemas.microsoft.com/office/drawing/2014/main" id="{EF6D7C2C-4263-85BF-AE8A-478348DDBA4C}"/>
              </a:ext>
            </a:extLst>
          </p:cNvPr>
          <p:cNvSpPr>
            <a:spLocks noGrp="1"/>
          </p:cNvSpPr>
          <p:nvPr>
            <p:ph type="pic" sz="quarter" idx="58"/>
          </p:nvPr>
        </p:nvSpPr>
        <p:spPr/>
        <p:txBody>
          <a:bodyPr/>
          <a:lstStyle/>
          <a:p>
            <a:endParaRPr lang="en-GB"/>
          </a:p>
        </p:txBody>
      </p:sp>
    </p:spTree>
    <p:extLst>
      <p:ext uri="{BB962C8B-B14F-4D97-AF65-F5344CB8AC3E}">
        <p14:creationId xmlns:p14="http://schemas.microsoft.com/office/powerpoint/2010/main" val="1377434545"/>
      </p:ext>
    </p:extLst>
  </p:cSld>
  <p:clrMapOvr>
    <a:masterClrMapping/>
  </p:clrMapOvr>
</p:sld>
</file>

<file path=ppt/slides/slide37.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A8B605-3376-A68D-2752-5FFC4FC89474}"/>
              </a:ext>
            </a:extLst>
          </p:cNvPr>
          <p:cNvSpPr>
            <a:spLocks noGrp="1"/>
          </p:cNvSpPr>
          <p:nvPr>
            <p:ph type="title"/>
          </p:nvPr>
        </p:nvSpPr>
        <p:spPr/>
        <p:txBody>
          <a:bodyPr/>
          <a:lstStyle/>
          <a:p>
            <a:r>
              <a:rPr lang="fr-FR" sz="2800" dirty="0"/>
              <a:t>Responsabilité pénale</a:t>
            </a:r>
            <a:endParaRPr lang="en-GB" sz="2800" dirty="0"/>
          </a:p>
        </p:txBody>
      </p:sp>
      <p:graphicFrame>
        <p:nvGraphicFramePr>
          <p:cNvPr id="9" name="Content Placeholder 8">
            <a:extLst>
              <a:ext uri="{FF2B5EF4-FFF2-40B4-BE49-F238E27FC236}">
                <a16:creationId xmlns:a16="http://schemas.microsoft.com/office/drawing/2014/main" id="{B6840B61-66B8-B9F4-FA2B-E97E53F7BAF5}"/>
              </a:ext>
            </a:extLst>
          </p:cNvPr>
          <p:cNvGraphicFramePr>
            <a:graphicFrameLocks noGrp="1"/>
          </p:cNvGraphicFramePr>
          <p:nvPr>
            <p:ph idx="1"/>
            <p:extLst>
              <p:ext uri="{D42A27DB-BD31-4B8C-83A1-F6EECF244321}">
                <p14:modId xmlns:p14="http://schemas.microsoft.com/office/powerpoint/2010/main" val="2097706216"/>
              </p:ext>
            </p:extLst>
          </p:nvPr>
        </p:nvGraphicFramePr>
        <p:xfrm>
          <a:off x="449263" y="1765300"/>
          <a:ext cx="11291886" cy="3083560"/>
        </p:xfrm>
        <a:graphic>
          <a:graphicData uri="http://schemas.openxmlformats.org/drawingml/2006/table">
            <a:tbl>
              <a:tblPr firstRow="1" bandRow="1">
                <a:tableStyleId>{7DF18680-E054-41AD-8BC1-D1AEF772440D}</a:tableStyleId>
              </a:tblPr>
              <a:tblGrid>
                <a:gridCol w="5645943">
                  <a:extLst>
                    <a:ext uri="{9D8B030D-6E8A-4147-A177-3AD203B41FA5}">
                      <a16:colId xmlns:a16="http://schemas.microsoft.com/office/drawing/2014/main" val="3749230910"/>
                    </a:ext>
                  </a:extLst>
                </a:gridCol>
                <a:gridCol w="5645943">
                  <a:extLst>
                    <a:ext uri="{9D8B030D-6E8A-4147-A177-3AD203B41FA5}">
                      <a16:colId xmlns:a16="http://schemas.microsoft.com/office/drawing/2014/main" val="1838927345"/>
                    </a:ext>
                  </a:extLst>
                </a:gridCol>
              </a:tblGrid>
              <a:tr h="370840">
                <a:tc>
                  <a:txBody>
                    <a:bodyPr/>
                    <a:lstStyle/>
                    <a:p>
                      <a:pPr algn="ctr"/>
                      <a:r>
                        <a:rPr lang="fr-FR" dirty="0"/>
                        <a:t>Responsabilité du promoteur</a:t>
                      </a:r>
                      <a:endParaRPr lang="en-GB" dirty="0"/>
                    </a:p>
                  </a:txBody>
                  <a:tcPr/>
                </a:tc>
                <a:tc>
                  <a:txBody>
                    <a:bodyPr/>
                    <a:lstStyle/>
                    <a:p>
                      <a:pPr algn="ctr"/>
                      <a:r>
                        <a:rPr lang="fr-FR" dirty="0"/>
                        <a:t>Responsabilité de l’investigateur</a:t>
                      </a:r>
                      <a:endParaRPr lang="en-GB" dirty="0"/>
                    </a:p>
                  </a:txBody>
                  <a:tcPr/>
                </a:tc>
                <a:extLst>
                  <a:ext uri="{0D108BD9-81ED-4DB2-BD59-A6C34878D82A}">
                    <a16:rowId xmlns:a16="http://schemas.microsoft.com/office/drawing/2014/main" val="4035266614"/>
                  </a:ext>
                </a:extLst>
              </a:tr>
              <a:tr h="370840">
                <a:tc>
                  <a:txBody>
                    <a:bodyPr/>
                    <a:lstStyle/>
                    <a:p>
                      <a:pPr marL="285750" indent="-285750">
                        <a:buClr>
                          <a:schemeClr val="bg2"/>
                        </a:buClr>
                        <a:buFont typeface="Wingdings" panose="05000000000000000000" pitchFamily="2" charset="2"/>
                        <a:buChar char="Ø"/>
                      </a:pPr>
                      <a:r>
                        <a:rPr lang="fr-FR" sz="1600" dirty="0"/>
                        <a:t>Le fait de ne pas communiquer sur la base de données de l’Union :</a:t>
                      </a:r>
                    </a:p>
                    <a:p>
                      <a:pPr marL="742950" lvl="1" indent="-285750">
                        <a:buClr>
                          <a:schemeClr val="bg2"/>
                        </a:buClr>
                        <a:buFont typeface="Wingdings" panose="05000000000000000000" pitchFamily="2" charset="2"/>
                        <a:buChar char="§"/>
                      </a:pPr>
                      <a:r>
                        <a:rPr lang="fr-FR" sz="1600" dirty="0"/>
                        <a:t>un résumé des résultats de l’essai clinique ou de l’analyse intermédiaire des résultats</a:t>
                      </a:r>
                    </a:p>
                    <a:p>
                      <a:pPr marL="742950" lvl="1" indent="-285750">
                        <a:buClr>
                          <a:schemeClr val="bg2"/>
                        </a:buClr>
                        <a:buFont typeface="Wingdings" panose="05000000000000000000" pitchFamily="2" charset="2"/>
                        <a:buChar char="§"/>
                      </a:pPr>
                      <a:r>
                        <a:rPr lang="fr-FR" sz="1600" dirty="0"/>
                        <a:t>Toute information pertinente sur les suspicions d’EIGI</a:t>
                      </a:r>
                    </a:p>
                    <a:p>
                      <a:pPr marL="742950" lvl="1" indent="-285750">
                        <a:buClr>
                          <a:schemeClr val="bg2"/>
                        </a:buClr>
                        <a:buFont typeface="Wingdings" panose="05000000000000000000" pitchFamily="2" charset="2"/>
                        <a:buChar char="§"/>
                      </a:pPr>
                      <a:r>
                        <a:rPr lang="fr-FR" sz="1600" dirty="0"/>
                        <a:t>Un rapport annuel de sécurité de chaque médicament expérimental</a:t>
                      </a:r>
                    </a:p>
                    <a:p>
                      <a:pPr marL="0" indent="0">
                        <a:buClr>
                          <a:schemeClr val="bg2"/>
                        </a:buClr>
                        <a:buFont typeface="Wingdings" panose="05000000000000000000" pitchFamily="2" charset="2"/>
                        <a:buNone/>
                      </a:pPr>
                      <a:endParaRPr lang="fr-FR" sz="1600" dirty="0"/>
                    </a:p>
                    <a:p>
                      <a:pPr marL="285750" indent="-285750">
                        <a:buClr>
                          <a:schemeClr val="bg2"/>
                        </a:buClr>
                        <a:buFont typeface="Wingdings" panose="05000000000000000000" pitchFamily="2" charset="2"/>
                        <a:buChar char="v"/>
                      </a:pPr>
                      <a:r>
                        <a:rPr lang="fr-FR" sz="1200" dirty="0"/>
                        <a:t>1 an d’emprisonnement / 15.000 € d’amende</a:t>
                      </a:r>
                    </a:p>
                    <a:p>
                      <a:endParaRPr lang="en-GB" sz="1600" dirty="0"/>
                    </a:p>
                  </a:txBody>
                  <a:tcPr/>
                </a:tc>
                <a:tc>
                  <a:txBody>
                    <a:bodyPr/>
                    <a:lstStyle/>
                    <a:p>
                      <a:endParaRPr lang="en-GB" dirty="0"/>
                    </a:p>
                  </a:txBody>
                  <a:tcPr/>
                </a:tc>
                <a:extLst>
                  <a:ext uri="{0D108BD9-81ED-4DB2-BD59-A6C34878D82A}">
                    <a16:rowId xmlns:a16="http://schemas.microsoft.com/office/drawing/2014/main" val="3478908914"/>
                  </a:ext>
                </a:extLst>
              </a:tr>
            </a:tbl>
          </a:graphicData>
        </a:graphic>
      </p:graphicFrame>
      <p:sp>
        <p:nvSpPr>
          <p:cNvPr id="4" name="Text Placeholder 3">
            <a:extLst>
              <a:ext uri="{FF2B5EF4-FFF2-40B4-BE49-F238E27FC236}">
                <a16:creationId xmlns:a16="http://schemas.microsoft.com/office/drawing/2014/main" id="{4CA3DF11-51E6-FB6A-D5FA-8C408755B77E}"/>
              </a:ext>
            </a:extLst>
          </p:cNvPr>
          <p:cNvSpPr>
            <a:spLocks noGrp="1"/>
          </p:cNvSpPr>
          <p:nvPr>
            <p:ph type="body" sz="quarter" idx="13"/>
          </p:nvPr>
        </p:nvSpPr>
        <p:spPr>
          <a:xfrm>
            <a:off x="449262" y="874801"/>
            <a:ext cx="9583011" cy="442826"/>
          </a:xfrm>
        </p:spPr>
        <p:txBody>
          <a:bodyPr/>
          <a:lstStyle/>
          <a:p>
            <a:r>
              <a:rPr lang="fr-FR" sz="2400" dirty="0"/>
              <a:t>Infractions spécifiques aux essais cliniques et aux RIPH</a:t>
            </a:r>
            <a:endParaRPr lang="en-GB" sz="2400" dirty="0"/>
          </a:p>
        </p:txBody>
      </p:sp>
      <p:sp>
        <p:nvSpPr>
          <p:cNvPr id="5" name="Slide Number Placeholder 4">
            <a:extLst>
              <a:ext uri="{FF2B5EF4-FFF2-40B4-BE49-F238E27FC236}">
                <a16:creationId xmlns:a16="http://schemas.microsoft.com/office/drawing/2014/main" id="{20AC9270-9E5E-FCFE-25D4-95F5E5BF1C27}"/>
              </a:ext>
            </a:extLst>
          </p:cNvPr>
          <p:cNvSpPr>
            <a:spLocks noGrp="1"/>
          </p:cNvSpPr>
          <p:nvPr>
            <p:ph type="sldNum" sz="quarter" idx="4"/>
          </p:nvPr>
        </p:nvSpPr>
        <p:spPr/>
        <p:txBody>
          <a:bodyPr/>
          <a:lstStyle/>
          <a:p>
            <a:fld id="{AE40F04C-0113-48AC-B208-C432829543B5}" type="slidenum">
              <a:rPr lang="en-GB" smtClean="0"/>
              <a:pPr/>
              <a:t>37</a:t>
            </a:fld>
            <a:endParaRPr lang="en-GB" dirty="0"/>
          </a:p>
        </p:txBody>
      </p:sp>
      <p:sp>
        <p:nvSpPr>
          <p:cNvPr id="6" name="Text Placeholder 5">
            <a:extLst>
              <a:ext uri="{FF2B5EF4-FFF2-40B4-BE49-F238E27FC236}">
                <a16:creationId xmlns:a16="http://schemas.microsoft.com/office/drawing/2014/main" id="{52AA1543-EDFD-7599-C3C7-5FAC946B8723}"/>
              </a:ext>
            </a:extLst>
          </p:cNvPr>
          <p:cNvSpPr>
            <a:spLocks noGrp="1"/>
          </p:cNvSpPr>
          <p:nvPr>
            <p:ph type="body" sz="quarter" idx="56"/>
          </p:nvPr>
        </p:nvSpPr>
        <p:spPr/>
        <p:txBody>
          <a:bodyPr/>
          <a:lstStyle/>
          <a:p>
            <a:r>
              <a:rPr lang="fr-FR" b="1" dirty="0"/>
              <a:t>GIRCI</a:t>
            </a:r>
            <a:endParaRPr lang="en-GB" b="1" dirty="0"/>
          </a:p>
        </p:txBody>
      </p:sp>
      <p:sp>
        <p:nvSpPr>
          <p:cNvPr id="7" name="Text Placeholder 6">
            <a:extLst>
              <a:ext uri="{FF2B5EF4-FFF2-40B4-BE49-F238E27FC236}">
                <a16:creationId xmlns:a16="http://schemas.microsoft.com/office/drawing/2014/main" id="{27089FDC-C587-3AA4-9675-3855B28C02A9}"/>
              </a:ext>
            </a:extLst>
          </p:cNvPr>
          <p:cNvSpPr>
            <a:spLocks noGrp="1"/>
          </p:cNvSpPr>
          <p:nvPr>
            <p:ph type="body" sz="quarter" idx="57"/>
          </p:nvPr>
        </p:nvSpPr>
        <p:spPr/>
        <p:txBody>
          <a:bodyPr/>
          <a:lstStyle/>
          <a:p>
            <a:endParaRPr lang="en-GB"/>
          </a:p>
        </p:txBody>
      </p:sp>
      <p:sp>
        <p:nvSpPr>
          <p:cNvPr id="8" name="Picture Placeholder 7">
            <a:extLst>
              <a:ext uri="{FF2B5EF4-FFF2-40B4-BE49-F238E27FC236}">
                <a16:creationId xmlns:a16="http://schemas.microsoft.com/office/drawing/2014/main" id="{EF6D7C2C-4263-85BF-AE8A-478348DDBA4C}"/>
              </a:ext>
            </a:extLst>
          </p:cNvPr>
          <p:cNvSpPr>
            <a:spLocks noGrp="1"/>
          </p:cNvSpPr>
          <p:nvPr>
            <p:ph type="pic" sz="quarter" idx="58"/>
          </p:nvPr>
        </p:nvSpPr>
        <p:spPr/>
        <p:txBody>
          <a:bodyPr/>
          <a:lstStyle/>
          <a:p>
            <a:endParaRPr lang="en-GB"/>
          </a:p>
        </p:txBody>
      </p:sp>
    </p:spTree>
    <p:extLst>
      <p:ext uri="{BB962C8B-B14F-4D97-AF65-F5344CB8AC3E}">
        <p14:creationId xmlns:p14="http://schemas.microsoft.com/office/powerpoint/2010/main" val="764137289"/>
      </p:ext>
    </p:extLst>
  </p:cSld>
  <p:clrMapOvr>
    <a:masterClrMapping/>
  </p:clrMapOvr>
</p:sld>
</file>

<file path=ppt/slides/slide38.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FC42DBE-E48D-9F3A-3966-9C9A984274FD}"/>
              </a:ext>
            </a:extLst>
          </p:cNvPr>
          <p:cNvSpPr txBox="1"/>
          <p:nvPr/>
        </p:nvSpPr>
        <p:spPr>
          <a:xfrm>
            <a:off x="193965" y="2311880"/>
            <a:ext cx="3756242" cy="1552754"/>
          </a:xfrm>
          <a:prstGeom prst="rect">
            <a:avLst/>
          </a:prstGeom>
          <a:noFill/>
        </p:spPr>
        <p:txBody>
          <a:bodyPr wrap="none" lIns="0" tIns="0" rIns="0" bIns="0" rtlCol="0">
            <a:noAutofit/>
          </a:bodyPr>
          <a:lstStyle/>
          <a:p>
            <a:pPr lvl="0">
              <a:defRPr/>
            </a:pPr>
            <a:r>
              <a:rPr lang="fr-FR" sz="1800" dirty="0">
                <a:solidFill>
                  <a:schemeClr val="bg2"/>
                </a:solidFill>
                <a:latin typeface="Real Text Medium"/>
              </a:rPr>
              <a:t>Damien Bertier</a:t>
            </a:r>
          </a:p>
          <a:p>
            <a:pPr lvl="0">
              <a:defRPr/>
            </a:pPr>
            <a:r>
              <a:rPr lang="fr-FR" sz="1600" dirty="0">
                <a:solidFill>
                  <a:schemeClr val="bg2"/>
                </a:solidFill>
              </a:rPr>
              <a:t>E: </a:t>
            </a:r>
            <a:r>
              <a:rPr lang="fr-FR" sz="1600" dirty="0">
                <a:solidFill>
                  <a:srgbClr val="303030"/>
                </a:solidFill>
                <a:hlinkClick r:id="rId3"/>
              </a:rPr>
              <a:t>damien.bertier@simmons-simmons.com</a:t>
            </a:r>
            <a:endParaRPr lang="fr-FR" sz="1600" dirty="0">
              <a:solidFill>
                <a:srgbClr val="303030"/>
              </a:solidFill>
            </a:endParaRPr>
          </a:p>
          <a:p>
            <a:pPr lvl="0">
              <a:defRPr/>
            </a:pPr>
            <a:endParaRPr lang="fr-FR" sz="1600" dirty="0">
              <a:solidFill>
                <a:srgbClr val="303030"/>
              </a:solidFill>
            </a:endParaRPr>
          </a:p>
          <a:p>
            <a:pPr>
              <a:defRPr/>
            </a:pPr>
            <a:r>
              <a:rPr lang="fr-FR" sz="1600" dirty="0">
                <a:solidFill>
                  <a:schemeClr val="bg2"/>
                </a:solidFill>
                <a:latin typeface="Real Text Medium"/>
              </a:rPr>
              <a:t>Alexandre Regniault</a:t>
            </a:r>
          </a:p>
          <a:p>
            <a:pPr lvl="0">
              <a:defRPr/>
            </a:pPr>
            <a:r>
              <a:rPr lang="fr-FR" sz="1600" dirty="0">
                <a:solidFill>
                  <a:schemeClr val="bg2"/>
                </a:solidFill>
              </a:rPr>
              <a:t>E: </a:t>
            </a:r>
            <a:r>
              <a:rPr lang="fr-FR" sz="1600" dirty="0">
                <a:solidFill>
                  <a:srgbClr val="303030"/>
                </a:solidFill>
                <a:hlinkClick r:id="rId3"/>
              </a:rPr>
              <a:t>alexandre.regniault@simmons-simmons.com</a:t>
            </a:r>
            <a:endParaRPr lang="fr-FR" sz="1600" dirty="0">
              <a:solidFill>
                <a:srgbClr val="303030"/>
              </a:solidFill>
            </a:endParaRPr>
          </a:p>
          <a:p>
            <a:pPr lvl="0">
              <a:defRPr/>
            </a:pPr>
            <a:endParaRPr lang="en-GB" sz="1600" dirty="0"/>
          </a:p>
        </p:txBody>
      </p:sp>
      <p:pic>
        <p:nvPicPr>
          <p:cNvPr id="5" name="Picture 4" descr="A person smiling for a picture&#10;&#10;AI-generated content may be incorrect.">
            <a:extLst>
              <a:ext uri="{FF2B5EF4-FFF2-40B4-BE49-F238E27FC236}">
                <a16:creationId xmlns:a16="http://schemas.microsoft.com/office/drawing/2014/main" id="{1BD08213-AE72-8951-AFEB-A866D5C7BF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3965" y="1122988"/>
            <a:ext cx="838200" cy="1048315"/>
          </a:xfrm>
          <a:prstGeom prst="rect">
            <a:avLst/>
          </a:prstGeom>
        </p:spPr>
      </p:pic>
    </p:spTree>
    <p:extLst>
      <p:ext uri="{BB962C8B-B14F-4D97-AF65-F5344CB8AC3E}">
        <p14:creationId xmlns:p14="http://schemas.microsoft.com/office/powerpoint/2010/main" val="820835605"/>
      </p:ext>
    </p:extLst>
  </p:cSld>
  <p:clrMapOvr>
    <a:masterClrMapping/>
  </p:clrMapOvr>
</p:sld>
</file>

<file path=ppt/slides/slide4.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6487D7-AB13-DD6C-57E5-C0E8B865746C}"/>
              </a:ext>
            </a:extLst>
          </p:cNvPr>
          <p:cNvSpPr>
            <a:spLocks noGrp="1"/>
          </p:cNvSpPr>
          <p:nvPr>
            <p:ph type="ctrTitle"/>
          </p:nvPr>
        </p:nvSpPr>
        <p:spPr/>
        <p:txBody>
          <a:bodyPr/>
          <a:lstStyle/>
          <a:p>
            <a:pPr algn="ctr"/>
            <a:r>
              <a:rPr lang="fr-FR" dirty="0"/>
              <a:t>Avant le début de la recherche</a:t>
            </a:r>
            <a:br>
              <a:rPr lang="fr-FR" dirty="0"/>
            </a:br>
            <a:br>
              <a:rPr lang="fr-FR" dirty="0"/>
            </a:br>
            <a:br>
              <a:rPr lang="fr-FR" dirty="0"/>
            </a:br>
            <a:r>
              <a:rPr lang="fr-FR" cap="small" dirty="0">
                <a:solidFill>
                  <a:schemeClr val="accent1"/>
                </a:solidFill>
              </a:rPr>
              <a:t>responsabilité du promoteur </a:t>
            </a:r>
            <a:endParaRPr lang="en-GB" cap="small" dirty="0">
              <a:solidFill>
                <a:schemeClr val="accent1"/>
              </a:solidFill>
            </a:endParaRPr>
          </a:p>
        </p:txBody>
      </p:sp>
    </p:spTree>
    <p:extLst>
      <p:ext uri="{BB962C8B-B14F-4D97-AF65-F5344CB8AC3E}">
        <p14:creationId xmlns:p14="http://schemas.microsoft.com/office/powerpoint/2010/main" val="2695841259"/>
      </p:ext>
    </p:extLst>
  </p:cSld>
  <p:clrMapOvr>
    <a:masterClrMapping/>
  </p:clrMapOvr>
</p:sld>
</file>

<file path=ppt/slides/slide5.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Connector: Elbow 57">
            <a:extLst>
              <a:ext uri="{FF2B5EF4-FFF2-40B4-BE49-F238E27FC236}">
                <a16:creationId xmlns:a16="http://schemas.microsoft.com/office/drawing/2014/main" id="{7F381009-D24A-7101-0BD9-EAE5B2C47B9F}"/>
              </a:ext>
            </a:extLst>
          </p:cNvPr>
          <p:cNvCxnSpPr>
            <a:cxnSpLocks/>
          </p:cNvCxnSpPr>
          <p:nvPr/>
        </p:nvCxnSpPr>
        <p:spPr>
          <a:xfrm rot="10800000">
            <a:off x="1399240" y="1237716"/>
            <a:ext cx="9009841" cy="5867"/>
          </a:xfrm>
          <a:prstGeom prst="bentConnector3">
            <a:avLst>
              <a:gd name="adj1" fmla="val 50000"/>
            </a:avLst>
          </a:prstGeom>
          <a:ln w="19050" cap="rnd">
            <a:solidFill>
              <a:srgbClr val="303030"/>
            </a:soli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56">
            <a:extLst>
              <a:ext uri="{FF2B5EF4-FFF2-40B4-BE49-F238E27FC236}">
                <a16:creationId xmlns:a16="http://schemas.microsoft.com/office/drawing/2014/main" id="{1828E08C-188C-3C91-D0C3-C70914540CBA}"/>
              </a:ext>
            </a:extLst>
          </p:cNvPr>
          <p:cNvCxnSpPr>
            <a:cxnSpLocks/>
          </p:cNvCxnSpPr>
          <p:nvPr/>
        </p:nvCxnSpPr>
        <p:spPr>
          <a:xfrm>
            <a:off x="10397715" y="2055953"/>
            <a:ext cx="0" cy="408977"/>
          </a:xfrm>
          <a:prstGeom prst="line">
            <a:avLst/>
          </a:prstGeom>
          <a:ln w="19050" cap="rnd">
            <a:solidFill>
              <a:srgbClr val="303030"/>
            </a:soli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56">
            <a:extLst>
              <a:ext uri="{FF2B5EF4-FFF2-40B4-BE49-F238E27FC236}">
                <a16:creationId xmlns:a16="http://schemas.microsoft.com/office/drawing/2014/main" id="{82CF2C58-9DAA-7812-1337-4CA668E254D3}"/>
              </a:ext>
            </a:extLst>
          </p:cNvPr>
          <p:cNvCxnSpPr>
            <a:cxnSpLocks/>
          </p:cNvCxnSpPr>
          <p:nvPr/>
        </p:nvCxnSpPr>
        <p:spPr>
          <a:xfrm>
            <a:off x="4277420" y="1243582"/>
            <a:ext cx="0" cy="992658"/>
          </a:xfrm>
          <a:prstGeom prst="line">
            <a:avLst/>
          </a:prstGeom>
          <a:ln w="19050" cap="rnd">
            <a:solidFill>
              <a:srgbClr val="303030"/>
            </a:solidFill>
            <a:prstDash val="sysDot"/>
          </a:ln>
        </p:spPr>
        <p:style>
          <a:lnRef idx="1">
            <a:schemeClr val="accent1"/>
          </a:lnRef>
          <a:fillRef idx="0">
            <a:schemeClr val="accent1"/>
          </a:fillRef>
          <a:effectRef idx="0">
            <a:schemeClr val="accent1"/>
          </a:effectRef>
          <a:fontRef idx="minor">
            <a:schemeClr val="tx1"/>
          </a:fontRef>
        </p:style>
      </p:cxnSp>
      <p:cxnSp>
        <p:nvCxnSpPr>
          <p:cNvPr id="22" name="Straight Connector 56">
            <a:extLst>
              <a:ext uri="{FF2B5EF4-FFF2-40B4-BE49-F238E27FC236}">
                <a16:creationId xmlns:a16="http://schemas.microsoft.com/office/drawing/2014/main" id="{ED67B729-50D6-D0BA-1ABB-3E26FC368729}"/>
              </a:ext>
            </a:extLst>
          </p:cNvPr>
          <p:cNvCxnSpPr>
            <a:cxnSpLocks/>
          </p:cNvCxnSpPr>
          <p:nvPr/>
        </p:nvCxnSpPr>
        <p:spPr>
          <a:xfrm>
            <a:off x="7748850" y="1247543"/>
            <a:ext cx="0" cy="1031972"/>
          </a:xfrm>
          <a:prstGeom prst="line">
            <a:avLst/>
          </a:prstGeom>
          <a:ln w="19050" cap="rnd">
            <a:solidFill>
              <a:srgbClr val="303030"/>
            </a:solidFill>
            <a:prstDash val="sysDot"/>
          </a:ln>
        </p:spPr>
        <p:style>
          <a:lnRef idx="1">
            <a:schemeClr val="accent1"/>
          </a:lnRef>
          <a:fillRef idx="0">
            <a:schemeClr val="accent1"/>
          </a:fillRef>
          <a:effectRef idx="0">
            <a:schemeClr val="accent1"/>
          </a:effectRef>
          <a:fontRef idx="minor">
            <a:schemeClr val="tx1"/>
          </a:fontRef>
        </p:style>
      </p:cxnSp>
      <p:sp>
        <p:nvSpPr>
          <p:cNvPr id="26" name="Text Placeholder 15">
            <a:extLst>
              <a:ext uri="{FF2B5EF4-FFF2-40B4-BE49-F238E27FC236}">
                <a16:creationId xmlns:a16="http://schemas.microsoft.com/office/drawing/2014/main" id="{23B8EC7C-B288-DB3A-45EE-358DD0952848}"/>
              </a:ext>
            </a:extLst>
          </p:cNvPr>
          <p:cNvSpPr txBox="1">
            <a:spLocks/>
          </p:cNvSpPr>
          <p:nvPr/>
        </p:nvSpPr>
        <p:spPr>
          <a:xfrm>
            <a:off x="475329" y="2279515"/>
            <a:ext cx="2009323" cy="752917"/>
          </a:xfrm>
          <a:prstGeom prst="rect">
            <a:avLst/>
          </a:prstGeom>
          <a:solidFill>
            <a:srgbClr val="FC515B"/>
          </a:solidFill>
        </p:spPr>
        <p:txBody>
          <a:bodyPr/>
          <a:lstStyle>
            <a:lvl1pPr marL="0" indent="0" algn="l" defTabSz="914400" rtl="0" eaLnBrk="1" latinLnBrk="0" hangingPunct="1">
              <a:lnSpc>
                <a:spcPct val="120000"/>
              </a:lnSpc>
              <a:spcBef>
                <a:spcPts val="0"/>
              </a:spcBef>
              <a:buFont typeface="Arial" panose="020B0604020202020204" pitchFamily="34" charset="0"/>
              <a:buNone/>
              <a:defRPr sz="1800" kern="1200">
                <a:solidFill>
                  <a:srgbClr val="303030"/>
                </a:solidFill>
                <a:latin typeface="+mn-lt"/>
                <a:ea typeface="+mn-ea"/>
                <a:cs typeface="+mn-cs"/>
              </a:defRPr>
            </a:lvl1pPr>
            <a:lvl2pPr marL="285750" indent="-285750" algn="l" defTabSz="914400" rtl="0" eaLnBrk="1" latinLnBrk="0" hangingPunct="1">
              <a:lnSpc>
                <a:spcPct val="120000"/>
              </a:lnSpc>
              <a:spcBef>
                <a:spcPts val="0"/>
              </a:spcBef>
              <a:buClr>
                <a:srgbClr val="FC515B"/>
              </a:buClr>
              <a:buFont typeface="Arial" panose="020B0604020202020204" pitchFamily="34" charset="0"/>
              <a:buChar char="•"/>
              <a:defRPr sz="1800" kern="1200">
                <a:solidFill>
                  <a:srgbClr val="303030"/>
                </a:solidFill>
                <a:latin typeface="+mj-lt"/>
                <a:ea typeface="+mn-ea"/>
                <a:cs typeface="+mn-cs"/>
              </a:defRPr>
            </a:lvl2pPr>
            <a:lvl3pPr marL="360000" indent="-360000" algn="l" defTabSz="914400" rtl="0" eaLnBrk="1" latinLnBrk="0" hangingPunct="1">
              <a:lnSpc>
                <a:spcPct val="120000"/>
              </a:lnSpc>
              <a:spcBef>
                <a:spcPts val="0"/>
              </a:spcBef>
              <a:buClr>
                <a:srgbClr val="FC515B"/>
              </a:buClr>
              <a:buFont typeface="Arial" panose="020B0604020202020204" pitchFamily="34" charset="0"/>
              <a:buChar char="•"/>
              <a:defRPr sz="1800" kern="1200">
                <a:solidFill>
                  <a:srgbClr val="303030"/>
                </a:solidFill>
                <a:latin typeface="+mn-lt"/>
                <a:ea typeface="+mn-ea"/>
                <a:cs typeface="+mn-cs"/>
              </a:defRPr>
            </a:lvl3pPr>
            <a:lvl4pPr marL="900000" indent="-540000" algn="l" defTabSz="914400" rtl="0" eaLnBrk="1" latinLnBrk="0" hangingPunct="1">
              <a:lnSpc>
                <a:spcPct val="120000"/>
              </a:lnSpc>
              <a:spcBef>
                <a:spcPts val="0"/>
              </a:spcBef>
              <a:buClr>
                <a:srgbClr val="FC515B"/>
              </a:buClr>
              <a:buFont typeface="Arial" panose="020B0604020202020204" pitchFamily="34" charset="0"/>
              <a:buChar char="•"/>
              <a:defRPr sz="1800" kern="1200">
                <a:solidFill>
                  <a:srgbClr val="303030"/>
                </a:solidFill>
                <a:latin typeface="+mn-lt"/>
                <a:ea typeface="+mn-ea"/>
                <a:cs typeface="+mn-cs"/>
              </a:defRPr>
            </a:lvl4pPr>
            <a:lvl5pPr marL="1440000" indent="-540000" algn="l" defTabSz="914400" rtl="0" eaLnBrk="1" latinLnBrk="0" hangingPunct="1">
              <a:lnSpc>
                <a:spcPct val="120000"/>
              </a:lnSpc>
              <a:spcBef>
                <a:spcPts val="0"/>
              </a:spcBef>
              <a:buClr>
                <a:srgbClr val="FC515B"/>
              </a:buClr>
              <a:buFont typeface="Arial" panose="020B0604020202020204" pitchFamily="34" charset="0"/>
              <a:buChar char="•"/>
              <a:defRPr sz="1800" kern="1200">
                <a:solidFill>
                  <a:srgbClr val="30303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en-GB" sz="1400" b="0" i="0" u="none" strike="noStrike" kern="1200" cap="none" spc="0" normalizeH="0" baseline="0" noProof="0" dirty="0" err="1">
                <a:ln>
                  <a:noFill/>
                </a:ln>
                <a:solidFill>
                  <a:srgbClr val="FFFFFF"/>
                </a:solidFill>
                <a:effectLst/>
                <a:uLnTx/>
                <a:uFillTx/>
                <a:latin typeface="Real Text Light"/>
                <a:ea typeface="+mn-ea"/>
                <a:cs typeface="+mn-cs"/>
              </a:rPr>
              <a:t>Médicaments</a:t>
            </a:r>
            <a:endParaRPr kumimoji="0" lang="en-GB" sz="1400" b="0" i="0" u="none" strike="noStrike" kern="1200" cap="none" spc="0" normalizeH="0" baseline="0" noProof="0" dirty="0">
              <a:ln>
                <a:noFill/>
              </a:ln>
              <a:solidFill>
                <a:srgbClr val="FFFFFF"/>
              </a:solidFill>
              <a:effectLst/>
              <a:uLnTx/>
              <a:uFillTx/>
              <a:latin typeface="Real Text Light"/>
              <a:ea typeface="+mn-ea"/>
              <a:cs typeface="+mn-cs"/>
            </a:endParaRPr>
          </a:p>
          <a:p>
            <a:pPr marL="0" marR="0" lvl="0" indent="0" algn="ctr"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en-GB" sz="1400" b="0" i="0" u="none" strike="noStrike" kern="1200" cap="none" spc="0" normalizeH="0" baseline="0" noProof="0" dirty="0">
                <a:ln>
                  <a:noFill/>
                </a:ln>
                <a:solidFill>
                  <a:srgbClr val="FFFFFF"/>
                </a:solidFill>
                <a:effectLst/>
                <a:uLnTx/>
                <a:uFillTx/>
                <a:latin typeface="Real Text Light"/>
                <a:ea typeface="+mn-ea"/>
                <a:cs typeface="+mn-cs"/>
              </a:rPr>
              <a:t>Art. L. 1124-1 CSP</a:t>
            </a:r>
          </a:p>
          <a:p>
            <a:pPr marL="0" marR="0" lvl="0" indent="0" algn="ctr" defTabSz="914400" rtl="0" eaLnBrk="1" fontAlgn="auto" latinLnBrk="0" hangingPunct="1">
              <a:lnSpc>
                <a:spcPct val="120000"/>
              </a:lnSpc>
              <a:spcBef>
                <a:spcPts val="0"/>
              </a:spcBef>
              <a:spcAft>
                <a:spcPts val="0"/>
              </a:spcAft>
              <a:buClrTx/>
              <a:buSzTx/>
              <a:buFont typeface="Arial" panose="020B0604020202020204" pitchFamily="34" charset="0"/>
              <a:buNone/>
              <a:tabLst/>
              <a:defRPr/>
            </a:pPr>
            <a:endParaRPr kumimoji="0" lang="en-GB" sz="1400" b="0" i="0" u="none" strike="noStrike" kern="1200" cap="none" spc="0" normalizeH="0" baseline="0" noProof="0" dirty="0">
              <a:ln>
                <a:noFill/>
              </a:ln>
              <a:solidFill>
                <a:srgbClr val="FFFFFF"/>
              </a:solidFill>
              <a:effectLst/>
              <a:uLnTx/>
              <a:uFillTx/>
              <a:latin typeface="Real Text Light"/>
              <a:ea typeface="+mn-ea"/>
              <a:cs typeface="+mn-cs"/>
            </a:endParaRPr>
          </a:p>
        </p:txBody>
      </p:sp>
      <p:sp>
        <p:nvSpPr>
          <p:cNvPr id="50" name="Text Placeholder 15">
            <a:extLst>
              <a:ext uri="{FF2B5EF4-FFF2-40B4-BE49-F238E27FC236}">
                <a16:creationId xmlns:a16="http://schemas.microsoft.com/office/drawing/2014/main" id="{A7506BDA-53C4-AB2B-7E5E-D52E59A9EDC3}"/>
              </a:ext>
            </a:extLst>
          </p:cNvPr>
          <p:cNvSpPr txBox="1">
            <a:spLocks/>
          </p:cNvSpPr>
          <p:nvPr/>
        </p:nvSpPr>
        <p:spPr>
          <a:xfrm>
            <a:off x="744352" y="3229146"/>
            <a:ext cx="1750718" cy="758868"/>
          </a:xfrm>
          <a:prstGeom prst="rect">
            <a:avLst/>
          </a:prstGeom>
          <a:solidFill>
            <a:schemeClr val="bg2">
              <a:lumMod val="60000"/>
              <a:lumOff val="40000"/>
            </a:schemeClr>
          </a:solidFill>
        </p:spPr>
        <p:txBody>
          <a:bodyPr/>
          <a:lstStyle>
            <a:lvl1pPr marL="0" indent="0" algn="l" defTabSz="914400" rtl="0" eaLnBrk="1" latinLnBrk="0" hangingPunct="1">
              <a:lnSpc>
                <a:spcPct val="120000"/>
              </a:lnSpc>
              <a:spcBef>
                <a:spcPts val="0"/>
              </a:spcBef>
              <a:buFont typeface="Arial" panose="020B0604020202020204" pitchFamily="34" charset="0"/>
              <a:buNone/>
              <a:defRPr sz="1800" kern="1200">
                <a:solidFill>
                  <a:srgbClr val="303030"/>
                </a:solidFill>
                <a:latin typeface="+mn-lt"/>
                <a:ea typeface="+mn-ea"/>
                <a:cs typeface="+mn-cs"/>
              </a:defRPr>
            </a:lvl1pPr>
            <a:lvl2pPr marL="285750" indent="-285750" algn="l" defTabSz="914400" rtl="0" eaLnBrk="1" latinLnBrk="0" hangingPunct="1">
              <a:lnSpc>
                <a:spcPct val="120000"/>
              </a:lnSpc>
              <a:spcBef>
                <a:spcPts val="0"/>
              </a:spcBef>
              <a:buClr>
                <a:srgbClr val="FC515B"/>
              </a:buClr>
              <a:buFont typeface="Arial" panose="020B0604020202020204" pitchFamily="34" charset="0"/>
              <a:buChar char="•"/>
              <a:defRPr sz="1800" kern="1200">
                <a:solidFill>
                  <a:srgbClr val="303030"/>
                </a:solidFill>
                <a:latin typeface="+mj-lt"/>
                <a:ea typeface="+mn-ea"/>
                <a:cs typeface="+mn-cs"/>
              </a:defRPr>
            </a:lvl2pPr>
            <a:lvl3pPr marL="360000" indent="-360000" algn="l" defTabSz="914400" rtl="0" eaLnBrk="1" latinLnBrk="0" hangingPunct="1">
              <a:lnSpc>
                <a:spcPct val="120000"/>
              </a:lnSpc>
              <a:spcBef>
                <a:spcPts val="0"/>
              </a:spcBef>
              <a:buClr>
                <a:srgbClr val="FC515B"/>
              </a:buClr>
              <a:buFont typeface="Arial" panose="020B0604020202020204" pitchFamily="34" charset="0"/>
              <a:buChar char="•"/>
              <a:defRPr sz="1800" kern="1200">
                <a:solidFill>
                  <a:srgbClr val="303030"/>
                </a:solidFill>
                <a:latin typeface="+mn-lt"/>
                <a:ea typeface="+mn-ea"/>
                <a:cs typeface="+mn-cs"/>
              </a:defRPr>
            </a:lvl3pPr>
            <a:lvl4pPr marL="900000" indent="-540000" algn="l" defTabSz="914400" rtl="0" eaLnBrk="1" latinLnBrk="0" hangingPunct="1">
              <a:lnSpc>
                <a:spcPct val="120000"/>
              </a:lnSpc>
              <a:spcBef>
                <a:spcPts val="0"/>
              </a:spcBef>
              <a:buClr>
                <a:srgbClr val="FC515B"/>
              </a:buClr>
              <a:buFont typeface="Arial" panose="020B0604020202020204" pitchFamily="34" charset="0"/>
              <a:buChar char="•"/>
              <a:defRPr sz="1800" kern="1200">
                <a:solidFill>
                  <a:srgbClr val="303030"/>
                </a:solidFill>
                <a:latin typeface="+mn-lt"/>
                <a:ea typeface="+mn-ea"/>
                <a:cs typeface="+mn-cs"/>
              </a:defRPr>
            </a:lvl4pPr>
            <a:lvl5pPr marL="1440000" indent="-540000" algn="l" defTabSz="914400" rtl="0" eaLnBrk="1" latinLnBrk="0" hangingPunct="1">
              <a:lnSpc>
                <a:spcPct val="120000"/>
              </a:lnSpc>
              <a:spcBef>
                <a:spcPts val="0"/>
              </a:spcBef>
              <a:buClr>
                <a:srgbClr val="FC515B"/>
              </a:buClr>
              <a:buFont typeface="Arial" panose="020B0604020202020204" pitchFamily="34" charset="0"/>
              <a:buChar char="•"/>
              <a:defRPr sz="1800" kern="1200">
                <a:solidFill>
                  <a:srgbClr val="30303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20000"/>
              </a:lnSpc>
              <a:spcBef>
                <a:spcPts val="0"/>
              </a:spcBef>
              <a:spcAft>
                <a:spcPts val="0"/>
              </a:spcAft>
              <a:buClrTx/>
              <a:buSzTx/>
              <a:buFont typeface="Arial" panose="020B0604020202020204" pitchFamily="34" charset="0"/>
              <a:buNone/>
              <a:tabLst/>
              <a:defRPr/>
            </a:pPr>
            <a:endParaRPr kumimoji="0" lang="en-GB" sz="1400" b="0" i="0" u="none" strike="noStrike" kern="1200" cap="none" spc="0" normalizeH="0" baseline="0" noProof="0" dirty="0">
              <a:ln>
                <a:noFill/>
              </a:ln>
              <a:solidFill>
                <a:srgbClr val="FFFFFF"/>
              </a:solidFill>
              <a:effectLst/>
              <a:uLnTx/>
              <a:uFillTx/>
              <a:latin typeface="Real Text Light"/>
              <a:ea typeface="+mn-ea"/>
              <a:cs typeface="+mn-cs"/>
            </a:endParaRPr>
          </a:p>
          <a:p>
            <a:pPr marL="0" marR="0" lvl="0" indent="0" algn="ctr"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fr-FR" sz="1400" b="0" i="0" u="none" strike="noStrike" kern="1200" cap="none" spc="0" normalizeH="0" baseline="0" noProof="0" dirty="0">
                <a:ln>
                  <a:noFill/>
                </a:ln>
                <a:solidFill>
                  <a:srgbClr val="000000"/>
                </a:solidFill>
                <a:effectLst/>
                <a:uLnTx/>
                <a:uFillTx/>
                <a:latin typeface="Real Text Light"/>
                <a:ea typeface="+mn-ea"/>
                <a:cs typeface="+mn-cs"/>
              </a:rPr>
              <a:t>Essai clinique</a:t>
            </a:r>
          </a:p>
        </p:txBody>
      </p:sp>
      <p:sp>
        <p:nvSpPr>
          <p:cNvPr id="51" name="Text Placeholder 15">
            <a:extLst>
              <a:ext uri="{FF2B5EF4-FFF2-40B4-BE49-F238E27FC236}">
                <a16:creationId xmlns:a16="http://schemas.microsoft.com/office/drawing/2014/main" id="{9C51C45A-CEE0-98E0-B90C-6BF4900B89A7}"/>
              </a:ext>
            </a:extLst>
          </p:cNvPr>
          <p:cNvSpPr txBox="1">
            <a:spLocks/>
          </p:cNvSpPr>
          <p:nvPr/>
        </p:nvSpPr>
        <p:spPr>
          <a:xfrm>
            <a:off x="744352" y="4217135"/>
            <a:ext cx="1750718" cy="758868"/>
          </a:xfrm>
          <a:prstGeom prst="rect">
            <a:avLst/>
          </a:prstGeom>
          <a:solidFill>
            <a:schemeClr val="bg2">
              <a:lumMod val="60000"/>
              <a:lumOff val="40000"/>
            </a:schemeClr>
          </a:solidFill>
        </p:spPr>
        <p:txBody>
          <a:bodyPr/>
          <a:lstStyle>
            <a:lvl1pPr marL="0" indent="0" algn="l" defTabSz="914400" rtl="0" eaLnBrk="1" latinLnBrk="0" hangingPunct="1">
              <a:lnSpc>
                <a:spcPct val="120000"/>
              </a:lnSpc>
              <a:spcBef>
                <a:spcPts val="0"/>
              </a:spcBef>
              <a:buFont typeface="Arial" panose="020B0604020202020204" pitchFamily="34" charset="0"/>
              <a:buNone/>
              <a:defRPr sz="1800" kern="1200">
                <a:solidFill>
                  <a:srgbClr val="303030"/>
                </a:solidFill>
                <a:latin typeface="+mn-lt"/>
                <a:ea typeface="+mn-ea"/>
                <a:cs typeface="+mn-cs"/>
              </a:defRPr>
            </a:lvl1pPr>
            <a:lvl2pPr marL="285750" indent="-285750" algn="l" defTabSz="914400" rtl="0" eaLnBrk="1" latinLnBrk="0" hangingPunct="1">
              <a:lnSpc>
                <a:spcPct val="120000"/>
              </a:lnSpc>
              <a:spcBef>
                <a:spcPts val="0"/>
              </a:spcBef>
              <a:buClr>
                <a:srgbClr val="FC515B"/>
              </a:buClr>
              <a:buFont typeface="Arial" panose="020B0604020202020204" pitchFamily="34" charset="0"/>
              <a:buChar char="•"/>
              <a:defRPr sz="1800" kern="1200">
                <a:solidFill>
                  <a:srgbClr val="303030"/>
                </a:solidFill>
                <a:latin typeface="+mj-lt"/>
                <a:ea typeface="+mn-ea"/>
                <a:cs typeface="+mn-cs"/>
              </a:defRPr>
            </a:lvl2pPr>
            <a:lvl3pPr marL="360000" indent="-360000" algn="l" defTabSz="914400" rtl="0" eaLnBrk="1" latinLnBrk="0" hangingPunct="1">
              <a:lnSpc>
                <a:spcPct val="120000"/>
              </a:lnSpc>
              <a:spcBef>
                <a:spcPts val="0"/>
              </a:spcBef>
              <a:buClr>
                <a:srgbClr val="FC515B"/>
              </a:buClr>
              <a:buFont typeface="Arial" panose="020B0604020202020204" pitchFamily="34" charset="0"/>
              <a:buChar char="•"/>
              <a:defRPr sz="1800" kern="1200">
                <a:solidFill>
                  <a:srgbClr val="303030"/>
                </a:solidFill>
                <a:latin typeface="+mn-lt"/>
                <a:ea typeface="+mn-ea"/>
                <a:cs typeface="+mn-cs"/>
              </a:defRPr>
            </a:lvl3pPr>
            <a:lvl4pPr marL="900000" indent="-540000" algn="l" defTabSz="914400" rtl="0" eaLnBrk="1" latinLnBrk="0" hangingPunct="1">
              <a:lnSpc>
                <a:spcPct val="120000"/>
              </a:lnSpc>
              <a:spcBef>
                <a:spcPts val="0"/>
              </a:spcBef>
              <a:buClr>
                <a:srgbClr val="FC515B"/>
              </a:buClr>
              <a:buFont typeface="Arial" panose="020B0604020202020204" pitchFamily="34" charset="0"/>
              <a:buChar char="•"/>
              <a:defRPr sz="1800" kern="1200">
                <a:solidFill>
                  <a:srgbClr val="303030"/>
                </a:solidFill>
                <a:latin typeface="+mn-lt"/>
                <a:ea typeface="+mn-ea"/>
                <a:cs typeface="+mn-cs"/>
              </a:defRPr>
            </a:lvl4pPr>
            <a:lvl5pPr marL="1440000" indent="-540000" algn="l" defTabSz="914400" rtl="0" eaLnBrk="1" latinLnBrk="0" hangingPunct="1">
              <a:lnSpc>
                <a:spcPct val="120000"/>
              </a:lnSpc>
              <a:spcBef>
                <a:spcPts val="0"/>
              </a:spcBef>
              <a:buClr>
                <a:srgbClr val="FC515B"/>
              </a:buClr>
              <a:buFont typeface="Arial" panose="020B0604020202020204" pitchFamily="34" charset="0"/>
              <a:buChar char="•"/>
              <a:defRPr sz="1800" kern="1200">
                <a:solidFill>
                  <a:srgbClr val="30303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fr-FR" sz="1300" b="0" i="0" u="none" strike="noStrike" kern="1200" cap="none" spc="0" normalizeH="0" baseline="0" noProof="0" dirty="0">
                <a:ln>
                  <a:noFill/>
                </a:ln>
                <a:solidFill>
                  <a:srgbClr val="000000"/>
                </a:solidFill>
                <a:effectLst/>
                <a:uLnTx/>
                <a:uFillTx/>
                <a:latin typeface="Real Text Light"/>
                <a:ea typeface="+mn-ea"/>
                <a:cs typeface="+mn-cs"/>
              </a:rPr>
              <a:t>Essai clinique à faible niveau d’intervention </a:t>
            </a:r>
          </a:p>
        </p:txBody>
      </p:sp>
      <p:sp>
        <p:nvSpPr>
          <p:cNvPr id="52" name="Text Placeholder 15">
            <a:extLst>
              <a:ext uri="{FF2B5EF4-FFF2-40B4-BE49-F238E27FC236}">
                <a16:creationId xmlns:a16="http://schemas.microsoft.com/office/drawing/2014/main" id="{00FF62D5-1A75-76B5-9E9C-809D98EC5307}"/>
              </a:ext>
            </a:extLst>
          </p:cNvPr>
          <p:cNvSpPr txBox="1">
            <a:spLocks/>
          </p:cNvSpPr>
          <p:nvPr/>
        </p:nvSpPr>
        <p:spPr>
          <a:xfrm>
            <a:off x="757361" y="5537739"/>
            <a:ext cx="1750718" cy="697855"/>
          </a:xfrm>
          <a:prstGeom prst="rect">
            <a:avLst/>
          </a:prstGeom>
          <a:solidFill>
            <a:schemeClr val="bg2">
              <a:lumMod val="20000"/>
              <a:lumOff val="80000"/>
            </a:schemeClr>
          </a:solidFill>
        </p:spPr>
        <p:txBody>
          <a:bodyPr/>
          <a:lstStyle>
            <a:lvl1pPr marL="0" indent="0" algn="l" defTabSz="914400" rtl="0" eaLnBrk="1" latinLnBrk="0" hangingPunct="1">
              <a:lnSpc>
                <a:spcPct val="120000"/>
              </a:lnSpc>
              <a:spcBef>
                <a:spcPts val="0"/>
              </a:spcBef>
              <a:buFont typeface="Arial" panose="020B0604020202020204" pitchFamily="34" charset="0"/>
              <a:buNone/>
              <a:defRPr sz="1800" kern="1200">
                <a:solidFill>
                  <a:srgbClr val="303030"/>
                </a:solidFill>
                <a:latin typeface="+mn-lt"/>
                <a:ea typeface="+mn-ea"/>
                <a:cs typeface="+mn-cs"/>
              </a:defRPr>
            </a:lvl1pPr>
            <a:lvl2pPr marL="285750" indent="-285750" algn="l" defTabSz="914400" rtl="0" eaLnBrk="1" latinLnBrk="0" hangingPunct="1">
              <a:lnSpc>
                <a:spcPct val="120000"/>
              </a:lnSpc>
              <a:spcBef>
                <a:spcPts val="0"/>
              </a:spcBef>
              <a:buClr>
                <a:srgbClr val="FC515B"/>
              </a:buClr>
              <a:buFont typeface="Arial" panose="020B0604020202020204" pitchFamily="34" charset="0"/>
              <a:buChar char="•"/>
              <a:defRPr sz="1800" kern="1200">
                <a:solidFill>
                  <a:srgbClr val="303030"/>
                </a:solidFill>
                <a:latin typeface="+mj-lt"/>
                <a:ea typeface="+mn-ea"/>
                <a:cs typeface="+mn-cs"/>
              </a:defRPr>
            </a:lvl2pPr>
            <a:lvl3pPr marL="360000" indent="-360000" algn="l" defTabSz="914400" rtl="0" eaLnBrk="1" latinLnBrk="0" hangingPunct="1">
              <a:lnSpc>
                <a:spcPct val="120000"/>
              </a:lnSpc>
              <a:spcBef>
                <a:spcPts val="0"/>
              </a:spcBef>
              <a:buClr>
                <a:srgbClr val="FC515B"/>
              </a:buClr>
              <a:buFont typeface="Arial" panose="020B0604020202020204" pitchFamily="34" charset="0"/>
              <a:buChar char="•"/>
              <a:defRPr sz="1800" kern="1200">
                <a:solidFill>
                  <a:srgbClr val="303030"/>
                </a:solidFill>
                <a:latin typeface="+mn-lt"/>
                <a:ea typeface="+mn-ea"/>
                <a:cs typeface="+mn-cs"/>
              </a:defRPr>
            </a:lvl3pPr>
            <a:lvl4pPr marL="900000" indent="-540000" algn="l" defTabSz="914400" rtl="0" eaLnBrk="1" latinLnBrk="0" hangingPunct="1">
              <a:lnSpc>
                <a:spcPct val="120000"/>
              </a:lnSpc>
              <a:spcBef>
                <a:spcPts val="0"/>
              </a:spcBef>
              <a:buClr>
                <a:srgbClr val="FC515B"/>
              </a:buClr>
              <a:buFont typeface="Arial" panose="020B0604020202020204" pitchFamily="34" charset="0"/>
              <a:buChar char="•"/>
              <a:defRPr sz="1800" kern="1200">
                <a:solidFill>
                  <a:srgbClr val="303030"/>
                </a:solidFill>
                <a:latin typeface="+mn-lt"/>
                <a:ea typeface="+mn-ea"/>
                <a:cs typeface="+mn-cs"/>
              </a:defRPr>
            </a:lvl4pPr>
            <a:lvl5pPr marL="1440000" indent="-540000" algn="l" defTabSz="914400" rtl="0" eaLnBrk="1" latinLnBrk="0" hangingPunct="1">
              <a:lnSpc>
                <a:spcPct val="120000"/>
              </a:lnSpc>
              <a:spcBef>
                <a:spcPts val="0"/>
              </a:spcBef>
              <a:buClr>
                <a:srgbClr val="FC515B"/>
              </a:buClr>
              <a:buFont typeface="Arial" panose="020B0604020202020204" pitchFamily="34" charset="0"/>
              <a:buChar char="•"/>
              <a:defRPr sz="1800" kern="1200">
                <a:solidFill>
                  <a:srgbClr val="30303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fr-FR" sz="1400" b="0" i="0" u="none" strike="noStrike" kern="1200" cap="none" spc="0" normalizeH="0" baseline="0" noProof="0" dirty="0">
                <a:ln>
                  <a:noFill/>
                </a:ln>
                <a:solidFill>
                  <a:srgbClr val="000000"/>
                </a:solidFill>
                <a:effectLst/>
                <a:uLnTx/>
                <a:uFillTx/>
                <a:latin typeface="Real Text Light"/>
                <a:ea typeface="+mn-ea"/>
                <a:cs typeface="+mn-cs"/>
              </a:rPr>
              <a:t>Étude observationnelle</a:t>
            </a:r>
          </a:p>
        </p:txBody>
      </p:sp>
      <p:sp>
        <p:nvSpPr>
          <p:cNvPr id="57" name="Text Placeholder 15">
            <a:extLst>
              <a:ext uri="{FF2B5EF4-FFF2-40B4-BE49-F238E27FC236}">
                <a16:creationId xmlns:a16="http://schemas.microsoft.com/office/drawing/2014/main" id="{8F9DD8D9-3A13-F774-395D-F44A175040C5}"/>
              </a:ext>
            </a:extLst>
          </p:cNvPr>
          <p:cNvSpPr txBox="1">
            <a:spLocks/>
          </p:cNvSpPr>
          <p:nvPr/>
        </p:nvSpPr>
        <p:spPr>
          <a:xfrm>
            <a:off x="3565171" y="3287368"/>
            <a:ext cx="2181872" cy="758868"/>
          </a:xfrm>
          <a:prstGeom prst="rect">
            <a:avLst/>
          </a:prstGeom>
          <a:solidFill>
            <a:schemeClr val="accent3">
              <a:lumMod val="60000"/>
              <a:lumOff val="40000"/>
            </a:schemeClr>
          </a:solidFill>
        </p:spPr>
        <p:txBody>
          <a:bodyPr/>
          <a:lstStyle>
            <a:lvl1pPr marL="0" indent="0" algn="l" defTabSz="914400" rtl="0" eaLnBrk="1" latinLnBrk="0" hangingPunct="1">
              <a:lnSpc>
                <a:spcPct val="120000"/>
              </a:lnSpc>
              <a:spcBef>
                <a:spcPts val="0"/>
              </a:spcBef>
              <a:buFont typeface="Arial" panose="020B0604020202020204" pitchFamily="34" charset="0"/>
              <a:buNone/>
              <a:defRPr sz="1800" kern="1200">
                <a:solidFill>
                  <a:srgbClr val="303030"/>
                </a:solidFill>
                <a:latin typeface="+mn-lt"/>
                <a:ea typeface="+mn-ea"/>
                <a:cs typeface="+mn-cs"/>
              </a:defRPr>
            </a:lvl1pPr>
            <a:lvl2pPr marL="285750" indent="-285750" algn="l" defTabSz="914400" rtl="0" eaLnBrk="1" latinLnBrk="0" hangingPunct="1">
              <a:lnSpc>
                <a:spcPct val="120000"/>
              </a:lnSpc>
              <a:spcBef>
                <a:spcPts val="0"/>
              </a:spcBef>
              <a:buClr>
                <a:srgbClr val="FC515B"/>
              </a:buClr>
              <a:buFont typeface="Arial" panose="020B0604020202020204" pitchFamily="34" charset="0"/>
              <a:buChar char="•"/>
              <a:defRPr sz="1800" kern="1200">
                <a:solidFill>
                  <a:srgbClr val="303030"/>
                </a:solidFill>
                <a:latin typeface="+mj-lt"/>
                <a:ea typeface="+mn-ea"/>
                <a:cs typeface="+mn-cs"/>
              </a:defRPr>
            </a:lvl2pPr>
            <a:lvl3pPr marL="360000" indent="-360000" algn="l" defTabSz="914400" rtl="0" eaLnBrk="1" latinLnBrk="0" hangingPunct="1">
              <a:lnSpc>
                <a:spcPct val="120000"/>
              </a:lnSpc>
              <a:spcBef>
                <a:spcPts val="0"/>
              </a:spcBef>
              <a:buClr>
                <a:srgbClr val="FC515B"/>
              </a:buClr>
              <a:buFont typeface="Arial" panose="020B0604020202020204" pitchFamily="34" charset="0"/>
              <a:buChar char="•"/>
              <a:defRPr sz="1800" kern="1200">
                <a:solidFill>
                  <a:srgbClr val="303030"/>
                </a:solidFill>
                <a:latin typeface="+mn-lt"/>
                <a:ea typeface="+mn-ea"/>
                <a:cs typeface="+mn-cs"/>
              </a:defRPr>
            </a:lvl3pPr>
            <a:lvl4pPr marL="900000" indent="-540000" algn="l" defTabSz="914400" rtl="0" eaLnBrk="1" latinLnBrk="0" hangingPunct="1">
              <a:lnSpc>
                <a:spcPct val="120000"/>
              </a:lnSpc>
              <a:spcBef>
                <a:spcPts val="0"/>
              </a:spcBef>
              <a:buClr>
                <a:srgbClr val="FC515B"/>
              </a:buClr>
              <a:buFont typeface="Arial" panose="020B0604020202020204" pitchFamily="34" charset="0"/>
              <a:buChar char="•"/>
              <a:defRPr sz="1800" kern="1200">
                <a:solidFill>
                  <a:srgbClr val="303030"/>
                </a:solidFill>
                <a:latin typeface="+mn-lt"/>
                <a:ea typeface="+mn-ea"/>
                <a:cs typeface="+mn-cs"/>
              </a:defRPr>
            </a:lvl4pPr>
            <a:lvl5pPr marL="1440000" indent="-540000" algn="l" defTabSz="914400" rtl="0" eaLnBrk="1" latinLnBrk="0" hangingPunct="1">
              <a:lnSpc>
                <a:spcPct val="120000"/>
              </a:lnSpc>
              <a:spcBef>
                <a:spcPts val="0"/>
              </a:spcBef>
              <a:buClr>
                <a:srgbClr val="FC515B"/>
              </a:buClr>
              <a:buFont typeface="Arial" panose="020B0604020202020204" pitchFamily="34" charset="0"/>
              <a:buChar char="•"/>
              <a:defRPr sz="1800" kern="1200">
                <a:solidFill>
                  <a:srgbClr val="30303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en-GB" sz="1400" b="0" i="0" u="none" strike="noStrike" kern="1200" cap="none" spc="0" normalizeH="0" baseline="0" noProof="0" dirty="0">
                <a:ln>
                  <a:noFill/>
                </a:ln>
                <a:solidFill>
                  <a:srgbClr val="000000"/>
                </a:solidFill>
                <a:effectLst/>
                <a:uLnTx/>
                <a:uFillTx/>
                <a:latin typeface="Real Text Light"/>
                <a:ea typeface="+mn-ea"/>
                <a:cs typeface="+mn-cs"/>
              </a:rPr>
              <a:t>IC </a:t>
            </a:r>
            <a:r>
              <a:rPr kumimoji="0" lang="fr-FR" sz="1400" b="0" i="0" u="none" strike="noStrike" kern="1200" cap="none" spc="0" normalizeH="0" baseline="0" noProof="0" dirty="0">
                <a:ln>
                  <a:noFill/>
                </a:ln>
                <a:solidFill>
                  <a:srgbClr val="000000"/>
                </a:solidFill>
                <a:effectLst/>
                <a:uLnTx/>
                <a:uFillTx/>
                <a:latin typeface="Real Text Light"/>
                <a:ea typeface="+mn-ea"/>
                <a:cs typeface="+mn-cs"/>
              </a:rPr>
              <a:t>destinées à établir la conformité – </a:t>
            </a:r>
          </a:p>
          <a:p>
            <a:pPr marL="0" marR="0" lvl="0" indent="0" algn="ctr"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fr-FR" sz="1000" b="0" i="0" u="none" strike="noStrike" kern="1200" cap="none" spc="0" normalizeH="0" baseline="0" noProof="0" dirty="0">
                <a:ln>
                  <a:noFill/>
                </a:ln>
                <a:solidFill>
                  <a:srgbClr val="000000"/>
                </a:solidFill>
                <a:effectLst/>
                <a:uLnTx/>
                <a:uFillTx/>
                <a:latin typeface="Real Text Light"/>
                <a:ea typeface="+mn-ea"/>
                <a:cs typeface="+mn-cs"/>
              </a:rPr>
              <a:t>3 catégories </a:t>
            </a:r>
          </a:p>
        </p:txBody>
      </p:sp>
      <p:sp>
        <p:nvSpPr>
          <p:cNvPr id="58" name="Text Placeholder 15">
            <a:extLst>
              <a:ext uri="{FF2B5EF4-FFF2-40B4-BE49-F238E27FC236}">
                <a16:creationId xmlns:a16="http://schemas.microsoft.com/office/drawing/2014/main" id="{72498D30-71A4-B14B-24CF-9618EA8B47BC}"/>
              </a:ext>
            </a:extLst>
          </p:cNvPr>
          <p:cNvSpPr txBox="1">
            <a:spLocks/>
          </p:cNvSpPr>
          <p:nvPr/>
        </p:nvSpPr>
        <p:spPr>
          <a:xfrm>
            <a:off x="3285285" y="2239861"/>
            <a:ext cx="2461758" cy="752917"/>
          </a:xfrm>
          <a:prstGeom prst="rect">
            <a:avLst/>
          </a:prstGeom>
          <a:solidFill>
            <a:schemeClr val="accent3">
              <a:lumMod val="75000"/>
            </a:schemeClr>
          </a:solidFill>
        </p:spPr>
        <p:txBody>
          <a:bodyPr/>
          <a:lstStyle>
            <a:lvl1pPr marL="0" indent="0" algn="l" defTabSz="914400" rtl="0" eaLnBrk="1" latinLnBrk="0" hangingPunct="1">
              <a:lnSpc>
                <a:spcPct val="120000"/>
              </a:lnSpc>
              <a:spcBef>
                <a:spcPts val="0"/>
              </a:spcBef>
              <a:buFont typeface="Arial" panose="020B0604020202020204" pitchFamily="34" charset="0"/>
              <a:buNone/>
              <a:defRPr sz="1800" kern="1200">
                <a:solidFill>
                  <a:srgbClr val="303030"/>
                </a:solidFill>
                <a:latin typeface="+mn-lt"/>
                <a:ea typeface="+mn-ea"/>
                <a:cs typeface="+mn-cs"/>
              </a:defRPr>
            </a:lvl1pPr>
            <a:lvl2pPr marL="285750" indent="-285750" algn="l" defTabSz="914400" rtl="0" eaLnBrk="1" latinLnBrk="0" hangingPunct="1">
              <a:lnSpc>
                <a:spcPct val="120000"/>
              </a:lnSpc>
              <a:spcBef>
                <a:spcPts val="0"/>
              </a:spcBef>
              <a:buClr>
                <a:srgbClr val="FC515B"/>
              </a:buClr>
              <a:buFont typeface="Arial" panose="020B0604020202020204" pitchFamily="34" charset="0"/>
              <a:buChar char="•"/>
              <a:defRPr sz="1800" kern="1200">
                <a:solidFill>
                  <a:srgbClr val="303030"/>
                </a:solidFill>
                <a:latin typeface="+mj-lt"/>
                <a:ea typeface="+mn-ea"/>
                <a:cs typeface="+mn-cs"/>
              </a:defRPr>
            </a:lvl2pPr>
            <a:lvl3pPr marL="360000" indent="-360000" algn="l" defTabSz="914400" rtl="0" eaLnBrk="1" latinLnBrk="0" hangingPunct="1">
              <a:lnSpc>
                <a:spcPct val="120000"/>
              </a:lnSpc>
              <a:spcBef>
                <a:spcPts val="0"/>
              </a:spcBef>
              <a:buClr>
                <a:srgbClr val="FC515B"/>
              </a:buClr>
              <a:buFont typeface="Arial" panose="020B0604020202020204" pitchFamily="34" charset="0"/>
              <a:buChar char="•"/>
              <a:defRPr sz="1800" kern="1200">
                <a:solidFill>
                  <a:srgbClr val="303030"/>
                </a:solidFill>
                <a:latin typeface="+mn-lt"/>
                <a:ea typeface="+mn-ea"/>
                <a:cs typeface="+mn-cs"/>
              </a:defRPr>
            </a:lvl3pPr>
            <a:lvl4pPr marL="900000" indent="-540000" algn="l" defTabSz="914400" rtl="0" eaLnBrk="1" latinLnBrk="0" hangingPunct="1">
              <a:lnSpc>
                <a:spcPct val="120000"/>
              </a:lnSpc>
              <a:spcBef>
                <a:spcPts val="0"/>
              </a:spcBef>
              <a:buClr>
                <a:srgbClr val="FC515B"/>
              </a:buClr>
              <a:buFont typeface="Arial" panose="020B0604020202020204" pitchFamily="34" charset="0"/>
              <a:buChar char="•"/>
              <a:defRPr sz="1800" kern="1200">
                <a:solidFill>
                  <a:srgbClr val="303030"/>
                </a:solidFill>
                <a:latin typeface="+mn-lt"/>
                <a:ea typeface="+mn-ea"/>
                <a:cs typeface="+mn-cs"/>
              </a:defRPr>
            </a:lvl4pPr>
            <a:lvl5pPr marL="1440000" indent="-540000" algn="l" defTabSz="914400" rtl="0" eaLnBrk="1" latinLnBrk="0" hangingPunct="1">
              <a:lnSpc>
                <a:spcPct val="120000"/>
              </a:lnSpc>
              <a:spcBef>
                <a:spcPts val="0"/>
              </a:spcBef>
              <a:buClr>
                <a:srgbClr val="FC515B"/>
              </a:buClr>
              <a:buFont typeface="Arial" panose="020B0604020202020204" pitchFamily="34" charset="0"/>
              <a:buChar char="•"/>
              <a:defRPr sz="1800" kern="1200">
                <a:solidFill>
                  <a:srgbClr val="30303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en-GB" sz="1400" b="0" i="0" u="none" strike="noStrike" kern="1200" cap="none" spc="0" normalizeH="0" baseline="0" noProof="0" dirty="0" err="1">
                <a:ln>
                  <a:noFill/>
                </a:ln>
                <a:solidFill>
                  <a:srgbClr val="FFFFFF"/>
                </a:solidFill>
                <a:effectLst/>
                <a:uLnTx/>
                <a:uFillTx/>
                <a:latin typeface="Real Text Light"/>
                <a:ea typeface="+mn-ea"/>
                <a:cs typeface="+mn-cs"/>
              </a:rPr>
              <a:t>Dispositif</a:t>
            </a:r>
            <a:r>
              <a:rPr kumimoji="0" lang="en-GB" sz="1400" b="0" i="0" u="none" strike="noStrike" kern="1200" cap="none" spc="0" normalizeH="0" baseline="0" noProof="0" dirty="0">
                <a:ln>
                  <a:noFill/>
                </a:ln>
                <a:solidFill>
                  <a:srgbClr val="FFFFFF"/>
                </a:solidFill>
                <a:effectLst/>
                <a:uLnTx/>
                <a:uFillTx/>
                <a:latin typeface="Real Text Light"/>
                <a:ea typeface="+mn-ea"/>
                <a:cs typeface="+mn-cs"/>
              </a:rPr>
              <a:t> medical</a:t>
            </a:r>
          </a:p>
          <a:p>
            <a:pPr marL="0" marR="0" lvl="0" indent="0" algn="ctr"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en-GB" sz="1400" b="0" i="0" u="none" strike="noStrike" kern="1200" cap="none" spc="0" normalizeH="0" baseline="0" noProof="0" dirty="0">
                <a:ln>
                  <a:noFill/>
                </a:ln>
                <a:solidFill>
                  <a:srgbClr val="FFFFFF"/>
                </a:solidFill>
                <a:effectLst/>
                <a:uLnTx/>
                <a:uFillTx/>
                <a:latin typeface="Real Text Light"/>
                <a:ea typeface="+mn-ea"/>
                <a:cs typeface="+mn-cs"/>
              </a:rPr>
              <a:t>Art. 1125-1 et s. CSP</a:t>
            </a:r>
          </a:p>
        </p:txBody>
      </p:sp>
      <p:sp>
        <p:nvSpPr>
          <p:cNvPr id="59" name="Text Placeholder 15">
            <a:extLst>
              <a:ext uri="{FF2B5EF4-FFF2-40B4-BE49-F238E27FC236}">
                <a16:creationId xmlns:a16="http://schemas.microsoft.com/office/drawing/2014/main" id="{BD35957D-5473-68B3-69DD-A0D2EE7C1A71}"/>
              </a:ext>
            </a:extLst>
          </p:cNvPr>
          <p:cNvSpPr txBox="1">
            <a:spLocks/>
          </p:cNvSpPr>
          <p:nvPr/>
        </p:nvSpPr>
        <p:spPr>
          <a:xfrm>
            <a:off x="6566342" y="2254945"/>
            <a:ext cx="2387547" cy="752917"/>
          </a:xfrm>
          <a:prstGeom prst="rect">
            <a:avLst/>
          </a:prstGeom>
          <a:solidFill>
            <a:schemeClr val="accent4">
              <a:lumMod val="75000"/>
            </a:schemeClr>
          </a:solidFill>
        </p:spPr>
        <p:txBody>
          <a:bodyPr/>
          <a:lstStyle>
            <a:lvl1pPr marL="0" indent="0" algn="l" defTabSz="914400" rtl="0" eaLnBrk="1" latinLnBrk="0" hangingPunct="1">
              <a:lnSpc>
                <a:spcPct val="120000"/>
              </a:lnSpc>
              <a:spcBef>
                <a:spcPts val="0"/>
              </a:spcBef>
              <a:buFont typeface="Arial" panose="020B0604020202020204" pitchFamily="34" charset="0"/>
              <a:buNone/>
              <a:defRPr sz="1800" kern="1200">
                <a:solidFill>
                  <a:srgbClr val="303030"/>
                </a:solidFill>
                <a:latin typeface="+mn-lt"/>
                <a:ea typeface="+mn-ea"/>
                <a:cs typeface="+mn-cs"/>
              </a:defRPr>
            </a:lvl1pPr>
            <a:lvl2pPr marL="285750" indent="-285750" algn="l" defTabSz="914400" rtl="0" eaLnBrk="1" latinLnBrk="0" hangingPunct="1">
              <a:lnSpc>
                <a:spcPct val="120000"/>
              </a:lnSpc>
              <a:spcBef>
                <a:spcPts val="0"/>
              </a:spcBef>
              <a:buClr>
                <a:srgbClr val="FC515B"/>
              </a:buClr>
              <a:buFont typeface="Arial" panose="020B0604020202020204" pitchFamily="34" charset="0"/>
              <a:buChar char="•"/>
              <a:defRPr sz="1800" kern="1200">
                <a:solidFill>
                  <a:srgbClr val="303030"/>
                </a:solidFill>
                <a:latin typeface="+mj-lt"/>
                <a:ea typeface="+mn-ea"/>
                <a:cs typeface="+mn-cs"/>
              </a:defRPr>
            </a:lvl2pPr>
            <a:lvl3pPr marL="360000" indent="-360000" algn="l" defTabSz="914400" rtl="0" eaLnBrk="1" latinLnBrk="0" hangingPunct="1">
              <a:lnSpc>
                <a:spcPct val="120000"/>
              </a:lnSpc>
              <a:spcBef>
                <a:spcPts val="0"/>
              </a:spcBef>
              <a:buClr>
                <a:srgbClr val="FC515B"/>
              </a:buClr>
              <a:buFont typeface="Arial" panose="020B0604020202020204" pitchFamily="34" charset="0"/>
              <a:buChar char="•"/>
              <a:defRPr sz="1800" kern="1200">
                <a:solidFill>
                  <a:srgbClr val="303030"/>
                </a:solidFill>
                <a:latin typeface="+mn-lt"/>
                <a:ea typeface="+mn-ea"/>
                <a:cs typeface="+mn-cs"/>
              </a:defRPr>
            </a:lvl3pPr>
            <a:lvl4pPr marL="900000" indent="-540000" algn="l" defTabSz="914400" rtl="0" eaLnBrk="1" latinLnBrk="0" hangingPunct="1">
              <a:lnSpc>
                <a:spcPct val="120000"/>
              </a:lnSpc>
              <a:spcBef>
                <a:spcPts val="0"/>
              </a:spcBef>
              <a:buClr>
                <a:srgbClr val="FC515B"/>
              </a:buClr>
              <a:buFont typeface="Arial" panose="020B0604020202020204" pitchFamily="34" charset="0"/>
              <a:buChar char="•"/>
              <a:defRPr sz="1800" kern="1200">
                <a:solidFill>
                  <a:srgbClr val="303030"/>
                </a:solidFill>
                <a:latin typeface="+mn-lt"/>
                <a:ea typeface="+mn-ea"/>
                <a:cs typeface="+mn-cs"/>
              </a:defRPr>
            </a:lvl4pPr>
            <a:lvl5pPr marL="1440000" indent="-540000" algn="l" defTabSz="914400" rtl="0" eaLnBrk="1" latinLnBrk="0" hangingPunct="1">
              <a:lnSpc>
                <a:spcPct val="120000"/>
              </a:lnSpc>
              <a:spcBef>
                <a:spcPts val="0"/>
              </a:spcBef>
              <a:buClr>
                <a:srgbClr val="FC515B"/>
              </a:buClr>
              <a:buFont typeface="Arial" panose="020B0604020202020204" pitchFamily="34" charset="0"/>
              <a:buChar char="•"/>
              <a:defRPr sz="1800" kern="1200">
                <a:solidFill>
                  <a:srgbClr val="30303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en-GB" sz="1300" b="0" i="0" u="none" strike="noStrike" kern="1200" cap="none" spc="0" normalizeH="0" baseline="0" noProof="0" dirty="0" err="1">
                <a:ln>
                  <a:noFill/>
                </a:ln>
                <a:solidFill>
                  <a:srgbClr val="FFFFFF"/>
                </a:solidFill>
                <a:effectLst/>
                <a:uLnTx/>
                <a:uFillTx/>
                <a:latin typeface="Real Text Light"/>
                <a:ea typeface="+mn-ea"/>
                <a:cs typeface="+mn-cs"/>
              </a:rPr>
              <a:t>Dispositif</a:t>
            </a:r>
            <a:r>
              <a:rPr kumimoji="0" lang="en-GB" sz="1300" b="0" i="0" u="none" strike="noStrike" kern="1200" cap="none" spc="0" normalizeH="0" baseline="0" noProof="0" dirty="0">
                <a:ln>
                  <a:noFill/>
                </a:ln>
                <a:solidFill>
                  <a:srgbClr val="FFFFFF"/>
                </a:solidFill>
                <a:effectLst/>
                <a:uLnTx/>
                <a:uFillTx/>
                <a:latin typeface="Real Text Light"/>
                <a:ea typeface="+mn-ea"/>
                <a:cs typeface="+mn-cs"/>
              </a:rPr>
              <a:t> </a:t>
            </a:r>
            <a:r>
              <a:rPr kumimoji="0" lang="en-GB" sz="1300" b="0" i="0" u="none" strike="noStrike" kern="1200" cap="none" spc="0" normalizeH="0" baseline="0" noProof="0" dirty="0" err="1">
                <a:ln>
                  <a:noFill/>
                </a:ln>
                <a:solidFill>
                  <a:srgbClr val="FFFFFF"/>
                </a:solidFill>
                <a:effectLst/>
                <a:uLnTx/>
                <a:uFillTx/>
                <a:latin typeface="Real Text Light"/>
                <a:ea typeface="+mn-ea"/>
                <a:cs typeface="+mn-cs"/>
              </a:rPr>
              <a:t>médical</a:t>
            </a:r>
            <a:r>
              <a:rPr kumimoji="0" lang="en-GB" sz="1300" b="0" i="0" u="none" strike="noStrike" kern="1200" cap="none" spc="0" normalizeH="0" baseline="0" noProof="0" dirty="0">
                <a:ln>
                  <a:noFill/>
                </a:ln>
                <a:solidFill>
                  <a:srgbClr val="FFFFFF"/>
                </a:solidFill>
                <a:effectLst/>
                <a:uLnTx/>
                <a:uFillTx/>
                <a:latin typeface="Real Text Light"/>
                <a:ea typeface="+mn-ea"/>
                <a:cs typeface="+mn-cs"/>
              </a:rPr>
              <a:t> de diagnostic in vitro</a:t>
            </a:r>
          </a:p>
          <a:p>
            <a:pPr marL="0" marR="0" lvl="0" indent="0" algn="ctr"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en-GB" sz="1300" b="0" i="0" u="none" strike="noStrike" kern="1200" cap="none" spc="0" normalizeH="0" baseline="0" noProof="0" dirty="0">
                <a:ln>
                  <a:noFill/>
                </a:ln>
                <a:solidFill>
                  <a:srgbClr val="FFFFFF"/>
                </a:solidFill>
                <a:effectLst/>
                <a:uLnTx/>
                <a:uFillTx/>
                <a:latin typeface="Real Text Light"/>
                <a:ea typeface="+mn-ea"/>
                <a:cs typeface="+mn-cs"/>
              </a:rPr>
              <a:t>Art. L. 1126-1 et s. CSP</a:t>
            </a:r>
          </a:p>
        </p:txBody>
      </p:sp>
      <p:sp>
        <p:nvSpPr>
          <p:cNvPr id="60" name="Text Placeholder 15">
            <a:extLst>
              <a:ext uri="{FF2B5EF4-FFF2-40B4-BE49-F238E27FC236}">
                <a16:creationId xmlns:a16="http://schemas.microsoft.com/office/drawing/2014/main" id="{BB907DEE-15EA-629D-A000-7C38537D907A}"/>
              </a:ext>
            </a:extLst>
          </p:cNvPr>
          <p:cNvSpPr txBox="1">
            <a:spLocks/>
          </p:cNvSpPr>
          <p:nvPr/>
        </p:nvSpPr>
        <p:spPr>
          <a:xfrm>
            <a:off x="9545897" y="2236240"/>
            <a:ext cx="2496910" cy="860850"/>
          </a:xfrm>
          <a:prstGeom prst="rect">
            <a:avLst/>
          </a:prstGeom>
          <a:solidFill>
            <a:schemeClr val="accent1"/>
          </a:solidFill>
          <a:ln>
            <a:solidFill>
              <a:schemeClr val="accent1"/>
            </a:solidFill>
          </a:ln>
        </p:spPr>
        <p:txBody>
          <a:bodyPr/>
          <a:lstStyle>
            <a:lvl1pPr marL="0" indent="0" algn="l" defTabSz="914400" rtl="0" eaLnBrk="1" latinLnBrk="0" hangingPunct="1">
              <a:lnSpc>
                <a:spcPct val="120000"/>
              </a:lnSpc>
              <a:spcBef>
                <a:spcPts val="0"/>
              </a:spcBef>
              <a:buFont typeface="Arial" panose="020B0604020202020204" pitchFamily="34" charset="0"/>
              <a:buNone/>
              <a:defRPr sz="1800" kern="1200">
                <a:solidFill>
                  <a:srgbClr val="303030"/>
                </a:solidFill>
                <a:latin typeface="+mn-lt"/>
                <a:ea typeface="+mn-ea"/>
                <a:cs typeface="+mn-cs"/>
              </a:defRPr>
            </a:lvl1pPr>
            <a:lvl2pPr marL="285750" indent="-285750" algn="l" defTabSz="914400" rtl="0" eaLnBrk="1" latinLnBrk="0" hangingPunct="1">
              <a:lnSpc>
                <a:spcPct val="120000"/>
              </a:lnSpc>
              <a:spcBef>
                <a:spcPts val="0"/>
              </a:spcBef>
              <a:buClr>
                <a:srgbClr val="FC515B"/>
              </a:buClr>
              <a:buFont typeface="Arial" panose="020B0604020202020204" pitchFamily="34" charset="0"/>
              <a:buChar char="•"/>
              <a:defRPr sz="1800" kern="1200">
                <a:solidFill>
                  <a:srgbClr val="303030"/>
                </a:solidFill>
                <a:latin typeface="+mj-lt"/>
                <a:ea typeface="+mn-ea"/>
                <a:cs typeface="+mn-cs"/>
              </a:defRPr>
            </a:lvl2pPr>
            <a:lvl3pPr marL="360000" indent="-360000" algn="l" defTabSz="914400" rtl="0" eaLnBrk="1" latinLnBrk="0" hangingPunct="1">
              <a:lnSpc>
                <a:spcPct val="120000"/>
              </a:lnSpc>
              <a:spcBef>
                <a:spcPts val="0"/>
              </a:spcBef>
              <a:buClr>
                <a:srgbClr val="FC515B"/>
              </a:buClr>
              <a:buFont typeface="Arial" panose="020B0604020202020204" pitchFamily="34" charset="0"/>
              <a:buChar char="•"/>
              <a:defRPr sz="1800" kern="1200">
                <a:solidFill>
                  <a:srgbClr val="303030"/>
                </a:solidFill>
                <a:latin typeface="+mn-lt"/>
                <a:ea typeface="+mn-ea"/>
                <a:cs typeface="+mn-cs"/>
              </a:defRPr>
            </a:lvl3pPr>
            <a:lvl4pPr marL="900000" indent="-540000" algn="l" defTabSz="914400" rtl="0" eaLnBrk="1" latinLnBrk="0" hangingPunct="1">
              <a:lnSpc>
                <a:spcPct val="120000"/>
              </a:lnSpc>
              <a:spcBef>
                <a:spcPts val="0"/>
              </a:spcBef>
              <a:buClr>
                <a:srgbClr val="FC515B"/>
              </a:buClr>
              <a:buFont typeface="Arial" panose="020B0604020202020204" pitchFamily="34" charset="0"/>
              <a:buChar char="•"/>
              <a:defRPr sz="1800" kern="1200">
                <a:solidFill>
                  <a:srgbClr val="303030"/>
                </a:solidFill>
                <a:latin typeface="+mn-lt"/>
                <a:ea typeface="+mn-ea"/>
                <a:cs typeface="+mn-cs"/>
              </a:defRPr>
            </a:lvl4pPr>
            <a:lvl5pPr marL="1440000" indent="-540000" algn="l" defTabSz="914400" rtl="0" eaLnBrk="1" latinLnBrk="0" hangingPunct="1">
              <a:lnSpc>
                <a:spcPct val="120000"/>
              </a:lnSpc>
              <a:spcBef>
                <a:spcPts val="0"/>
              </a:spcBef>
              <a:buClr>
                <a:srgbClr val="FC515B"/>
              </a:buClr>
              <a:buFont typeface="Arial" panose="020B0604020202020204" pitchFamily="34" charset="0"/>
              <a:buChar char="•"/>
              <a:defRPr sz="1800" kern="1200">
                <a:solidFill>
                  <a:srgbClr val="30303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fr-FR" sz="1300" b="0" i="0" u="none" strike="noStrike" kern="1200" cap="none" spc="0" normalizeH="0" baseline="0" noProof="0" dirty="0">
                <a:ln>
                  <a:noFill/>
                </a:ln>
                <a:solidFill>
                  <a:prstClr val="black"/>
                </a:solidFill>
                <a:effectLst/>
                <a:uLnTx/>
                <a:uFillTx/>
                <a:latin typeface="Real Text Light"/>
                <a:ea typeface="+mn-ea"/>
                <a:cs typeface="+mn-cs"/>
              </a:rPr>
              <a:t>Etudes hors champs règlements européens et hors médicaments / DM / DMDIV</a:t>
            </a:r>
          </a:p>
        </p:txBody>
      </p:sp>
      <p:sp>
        <p:nvSpPr>
          <p:cNvPr id="64" name="Text Placeholder 15">
            <a:extLst>
              <a:ext uri="{FF2B5EF4-FFF2-40B4-BE49-F238E27FC236}">
                <a16:creationId xmlns:a16="http://schemas.microsoft.com/office/drawing/2014/main" id="{FB78198F-5228-C5AD-8A1B-D0D8127FDA0E}"/>
              </a:ext>
            </a:extLst>
          </p:cNvPr>
          <p:cNvSpPr txBox="1">
            <a:spLocks/>
          </p:cNvSpPr>
          <p:nvPr/>
        </p:nvSpPr>
        <p:spPr>
          <a:xfrm>
            <a:off x="3540029" y="4215935"/>
            <a:ext cx="2209833" cy="618775"/>
          </a:xfrm>
          <a:prstGeom prst="rect">
            <a:avLst/>
          </a:prstGeom>
          <a:solidFill>
            <a:schemeClr val="accent3">
              <a:lumMod val="60000"/>
              <a:lumOff val="40000"/>
            </a:schemeClr>
          </a:solidFill>
        </p:spPr>
        <p:txBody>
          <a:bodyPr/>
          <a:lstStyle>
            <a:lvl1pPr marL="0" indent="0" algn="l" defTabSz="914400" rtl="0" eaLnBrk="1" latinLnBrk="0" hangingPunct="1">
              <a:lnSpc>
                <a:spcPct val="120000"/>
              </a:lnSpc>
              <a:spcBef>
                <a:spcPts val="0"/>
              </a:spcBef>
              <a:buFont typeface="Arial" panose="020B0604020202020204" pitchFamily="34" charset="0"/>
              <a:buNone/>
              <a:defRPr sz="1800" kern="1200">
                <a:solidFill>
                  <a:srgbClr val="303030"/>
                </a:solidFill>
                <a:latin typeface="+mn-lt"/>
                <a:ea typeface="+mn-ea"/>
                <a:cs typeface="+mn-cs"/>
              </a:defRPr>
            </a:lvl1pPr>
            <a:lvl2pPr marL="285750" indent="-285750" algn="l" defTabSz="914400" rtl="0" eaLnBrk="1" latinLnBrk="0" hangingPunct="1">
              <a:lnSpc>
                <a:spcPct val="120000"/>
              </a:lnSpc>
              <a:spcBef>
                <a:spcPts val="0"/>
              </a:spcBef>
              <a:buClr>
                <a:srgbClr val="FC515B"/>
              </a:buClr>
              <a:buFont typeface="Arial" panose="020B0604020202020204" pitchFamily="34" charset="0"/>
              <a:buChar char="•"/>
              <a:defRPr sz="1800" kern="1200">
                <a:solidFill>
                  <a:srgbClr val="303030"/>
                </a:solidFill>
                <a:latin typeface="+mj-lt"/>
                <a:ea typeface="+mn-ea"/>
                <a:cs typeface="+mn-cs"/>
              </a:defRPr>
            </a:lvl2pPr>
            <a:lvl3pPr marL="360000" indent="-360000" algn="l" defTabSz="914400" rtl="0" eaLnBrk="1" latinLnBrk="0" hangingPunct="1">
              <a:lnSpc>
                <a:spcPct val="120000"/>
              </a:lnSpc>
              <a:spcBef>
                <a:spcPts val="0"/>
              </a:spcBef>
              <a:buClr>
                <a:srgbClr val="FC515B"/>
              </a:buClr>
              <a:buFont typeface="Arial" panose="020B0604020202020204" pitchFamily="34" charset="0"/>
              <a:buChar char="•"/>
              <a:defRPr sz="1800" kern="1200">
                <a:solidFill>
                  <a:srgbClr val="303030"/>
                </a:solidFill>
                <a:latin typeface="+mn-lt"/>
                <a:ea typeface="+mn-ea"/>
                <a:cs typeface="+mn-cs"/>
              </a:defRPr>
            </a:lvl3pPr>
            <a:lvl4pPr marL="900000" indent="-540000" algn="l" defTabSz="914400" rtl="0" eaLnBrk="1" latinLnBrk="0" hangingPunct="1">
              <a:lnSpc>
                <a:spcPct val="120000"/>
              </a:lnSpc>
              <a:spcBef>
                <a:spcPts val="0"/>
              </a:spcBef>
              <a:buClr>
                <a:srgbClr val="FC515B"/>
              </a:buClr>
              <a:buFont typeface="Arial" panose="020B0604020202020204" pitchFamily="34" charset="0"/>
              <a:buChar char="•"/>
              <a:defRPr sz="1800" kern="1200">
                <a:solidFill>
                  <a:srgbClr val="303030"/>
                </a:solidFill>
                <a:latin typeface="+mn-lt"/>
                <a:ea typeface="+mn-ea"/>
                <a:cs typeface="+mn-cs"/>
              </a:defRPr>
            </a:lvl4pPr>
            <a:lvl5pPr marL="1440000" indent="-540000" algn="l" defTabSz="914400" rtl="0" eaLnBrk="1" latinLnBrk="0" hangingPunct="1">
              <a:lnSpc>
                <a:spcPct val="120000"/>
              </a:lnSpc>
              <a:spcBef>
                <a:spcPts val="0"/>
              </a:spcBef>
              <a:buClr>
                <a:srgbClr val="FC515B"/>
              </a:buClr>
              <a:buFont typeface="Arial" panose="020B0604020202020204" pitchFamily="34" charset="0"/>
              <a:buChar char="•"/>
              <a:defRPr sz="1800" kern="1200">
                <a:solidFill>
                  <a:srgbClr val="30303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fr-FR" sz="1400" b="0" i="0" u="none" strike="noStrike" kern="1200" cap="none" spc="0" normalizeH="0" baseline="0" noProof="0" dirty="0">
                <a:ln>
                  <a:noFill/>
                </a:ln>
                <a:solidFill>
                  <a:srgbClr val="000000"/>
                </a:solidFill>
                <a:effectLst/>
                <a:uLnTx/>
                <a:uFillTx/>
                <a:latin typeface="Real Text Light"/>
                <a:ea typeface="+mn-ea"/>
                <a:cs typeface="+mn-cs"/>
              </a:rPr>
              <a:t>Autres IC</a:t>
            </a:r>
          </a:p>
        </p:txBody>
      </p:sp>
      <p:sp>
        <p:nvSpPr>
          <p:cNvPr id="65" name="Text Placeholder 15">
            <a:extLst>
              <a:ext uri="{FF2B5EF4-FFF2-40B4-BE49-F238E27FC236}">
                <a16:creationId xmlns:a16="http://schemas.microsoft.com/office/drawing/2014/main" id="{172FCC21-0B8C-CA71-EB40-717BA92048F1}"/>
              </a:ext>
            </a:extLst>
          </p:cNvPr>
          <p:cNvSpPr txBox="1">
            <a:spLocks/>
          </p:cNvSpPr>
          <p:nvPr/>
        </p:nvSpPr>
        <p:spPr>
          <a:xfrm>
            <a:off x="6836815" y="3211700"/>
            <a:ext cx="2125947" cy="613504"/>
          </a:xfrm>
          <a:prstGeom prst="rect">
            <a:avLst/>
          </a:prstGeom>
          <a:solidFill>
            <a:schemeClr val="accent4">
              <a:lumMod val="60000"/>
              <a:lumOff val="40000"/>
            </a:schemeClr>
          </a:solidFill>
        </p:spPr>
        <p:txBody>
          <a:bodyPr/>
          <a:lstStyle>
            <a:lvl1pPr marL="0" indent="0" algn="l" defTabSz="914400" rtl="0" eaLnBrk="1" latinLnBrk="0" hangingPunct="1">
              <a:lnSpc>
                <a:spcPct val="120000"/>
              </a:lnSpc>
              <a:spcBef>
                <a:spcPts val="0"/>
              </a:spcBef>
              <a:buFont typeface="Arial" panose="020B0604020202020204" pitchFamily="34" charset="0"/>
              <a:buNone/>
              <a:defRPr sz="1800" kern="1200">
                <a:solidFill>
                  <a:srgbClr val="303030"/>
                </a:solidFill>
                <a:latin typeface="+mn-lt"/>
                <a:ea typeface="+mn-ea"/>
                <a:cs typeface="+mn-cs"/>
              </a:defRPr>
            </a:lvl1pPr>
            <a:lvl2pPr marL="285750" indent="-285750" algn="l" defTabSz="914400" rtl="0" eaLnBrk="1" latinLnBrk="0" hangingPunct="1">
              <a:lnSpc>
                <a:spcPct val="120000"/>
              </a:lnSpc>
              <a:spcBef>
                <a:spcPts val="0"/>
              </a:spcBef>
              <a:buClr>
                <a:srgbClr val="FC515B"/>
              </a:buClr>
              <a:buFont typeface="Arial" panose="020B0604020202020204" pitchFamily="34" charset="0"/>
              <a:buChar char="•"/>
              <a:defRPr sz="1800" kern="1200">
                <a:solidFill>
                  <a:srgbClr val="303030"/>
                </a:solidFill>
                <a:latin typeface="+mj-lt"/>
                <a:ea typeface="+mn-ea"/>
                <a:cs typeface="+mn-cs"/>
              </a:defRPr>
            </a:lvl2pPr>
            <a:lvl3pPr marL="360000" indent="-360000" algn="l" defTabSz="914400" rtl="0" eaLnBrk="1" latinLnBrk="0" hangingPunct="1">
              <a:lnSpc>
                <a:spcPct val="120000"/>
              </a:lnSpc>
              <a:spcBef>
                <a:spcPts val="0"/>
              </a:spcBef>
              <a:buClr>
                <a:srgbClr val="FC515B"/>
              </a:buClr>
              <a:buFont typeface="Arial" panose="020B0604020202020204" pitchFamily="34" charset="0"/>
              <a:buChar char="•"/>
              <a:defRPr sz="1800" kern="1200">
                <a:solidFill>
                  <a:srgbClr val="303030"/>
                </a:solidFill>
                <a:latin typeface="+mn-lt"/>
                <a:ea typeface="+mn-ea"/>
                <a:cs typeface="+mn-cs"/>
              </a:defRPr>
            </a:lvl3pPr>
            <a:lvl4pPr marL="900000" indent="-540000" algn="l" defTabSz="914400" rtl="0" eaLnBrk="1" latinLnBrk="0" hangingPunct="1">
              <a:lnSpc>
                <a:spcPct val="120000"/>
              </a:lnSpc>
              <a:spcBef>
                <a:spcPts val="0"/>
              </a:spcBef>
              <a:buClr>
                <a:srgbClr val="FC515B"/>
              </a:buClr>
              <a:buFont typeface="Arial" panose="020B0604020202020204" pitchFamily="34" charset="0"/>
              <a:buChar char="•"/>
              <a:defRPr sz="1800" kern="1200">
                <a:solidFill>
                  <a:srgbClr val="303030"/>
                </a:solidFill>
                <a:latin typeface="+mn-lt"/>
                <a:ea typeface="+mn-ea"/>
                <a:cs typeface="+mn-cs"/>
              </a:defRPr>
            </a:lvl4pPr>
            <a:lvl5pPr marL="1440000" indent="-540000" algn="l" defTabSz="914400" rtl="0" eaLnBrk="1" latinLnBrk="0" hangingPunct="1">
              <a:lnSpc>
                <a:spcPct val="120000"/>
              </a:lnSpc>
              <a:spcBef>
                <a:spcPts val="0"/>
              </a:spcBef>
              <a:buClr>
                <a:srgbClr val="FC515B"/>
              </a:buClr>
              <a:buFont typeface="Arial" panose="020B0604020202020204" pitchFamily="34" charset="0"/>
              <a:buChar char="•"/>
              <a:defRPr sz="1800" kern="1200">
                <a:solidFill>
                  <a:srgbClr val="30303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en-GB" sz="1300" b="0" i="0" u="none" strike="noStrike" kern="1200" cap="none" spc="0" normalizeH="0" baseline="0" noProof="0" dirty="0">
                <a:ln>
                  <a:noFill/>
                </a:ln>
                <a:solidFill>
                  <a:srgbClr val="000000"/>
                </a:solidFill>
                <a:effectLst/>
                <a:uLnTx/>
                <a:uFillTx/>
                <a:latin typeface="Real Text Light"/>
                <a:ea typeface="+mn-ea"/>
                <a:cs typeface="+mn-cs"/>
              </a:rPr>
              <a:t>EP avec </a:t>
            </a:r>
            <a:r>
              <a:rPr kumimoji="0" lang="fr-FR" sz="1300" b="0" i="0" u="none" strike="noStrike" kern="1200" cap="none" spc="0" normalizeH="0" baseline="0" noProof="0" dirty="0">
                <a:ln>
                  <a:noFill/>
                </a:ln>
                <a:solidFill>
                  <a:srgbClr val="000000"/>
                </a:solidFill>
                <a:effectLst/>
                <a:uLnTx/>
                <a:uFillTx/>
                <a:latin typeface="Real Text Light"/>
                <a:ea typeface="+mn-ea"/>
                <a:cs typeface="+mn-cs"/>
              </a:rPr>
              <a:t>risques majeurs pour les patients</a:t>
            </a:r>
          </a:p>
        </p:txBody>
      </p:sp>
      <p:sp>
        <p:nvSpPr>
          <p:cNvPr id="66" name="Text Placeholder 15">
            <a:extLst>
              <a:ext uri="{FF2B5EF4-FFF2-40B4-BE49-F238E27FC236}">
                <a16:creationId xmlns:a16="http://schemas.microsoft.com/office/drawing/2014/main" id="{0D6396FC-B551-A793-F8EC-01ADF3B4D93E}"/>
              </a:ext>
            </a:extLst>
          </p:cNvPr>
          <p:cNvSpPr txBox="1">
            <a:spLocks/>
          </p:cNvSpPr>
          <p:nvPr/>
        </p:nvSpPr>
        <p:spPr>
          <a:xfrm>
            <a:off x="6852635" y="3911118"/>
            <a:ext cx="2125947" cy="544953"/>
          </a:xfrm>
          <a:prstGeom prst="rect">
            <a:avLst/>
          </a:prstGeom>
          <a:solidFill>
            <a:schemeClr val="accent4">
              <a:lumMod val="60000"/>
              <a:lumOff val="40000"/>
            </a:schemeClr>
          </a:solidFill>
        </p:spPr>
        <p:txBody>
          <a:bodyPr/>
          <a:lstStyle>
            <a:lvl1pPr marL="0" indent="0" algn="l" defTabSz="914400" rtl="0" eaLnBrk="1" latinLnBrk="0" hangingPunct="1">
              <a:lnSpc>
                <a:spcPct val="120000"/>
              </a:lnSpc>
              <a:spcBef>
                <a:spcPts val="0"/>
              </a:spcBef>
              <a:buFont typeface="Arial" panose="020B0604020202020204" pitchFamily="34" charset="0"/>
              <a:buNone/>
              <a:defRPr sz="1800" kern="1200">
                <a:solidFill>
                  <a:srgbClr val="303030"/>
                </a:solidFill>
                <a:latin typeface="+mn-lt"/>
                <a:ea typeface="+mn-ea"/>
                <a:cs typeface="+mn-cs"/>
              </a:defRPr>
            </a:lvl1pPr>
            <a:lvl2pPr marL="285750" indent="-285750" algn="l" defTabSz="914400" rtl="0" eaLnBrk="1" latinLnBrk="0" hangingPunct="1">
              <a:lnSpc>
                <a:spcPct val="120000"/>
              </a:lnSpc>
              <a:spcBef>
                <a:spcPts val="0"/>
              </a:spcBef>
              <a:buClr>
                <a:srgbClr val="FC515B"/>
              </a:buClr>
              <a:buFont typeface="Arial" panose="020B0604020202020204" pitchFamily="34" charset="0"/>
              <a:buChar char="•"/>
              <a:defRPr sz="1800" kern="1200">
                <a:solidFill>
                  <a:srgbClr val="303030"/>
                </a:solidFill>
                <a:latin typeface="+mj-lt"/>
                <a:ea typeface="+mn-ea"/>
                <a:cs typeface="+mn-cs"/>
              </a:defRPr>
            </a:lvl2pPr>
            <a:lvl3pPr marL="360000" indent="-360000" algn="l" defTabSz="914400" rtl="0" eaLnBrk="1" latinLnBrk="0" hangingPunct="1">
              <a:lnSpc>
                <a:spcPct val="120000"/>
              </a:lnSpc>
              <a:spcBef>
                <a:spcPts val="0"/>
              </a:spcBef>
              <a:buClr>
                <a:srgbClr val="FC515B"/>
              </a:buClr>
              <a:buFont typeface="Arial" panose="020B0604020202020204" pitchFamily="34" charset="0"/>
              <a:buChar char="•"/>
              <a:defRPr sz="1800" kern="1200">
                <a:solidFill>
                  <a:srgbClr val="303030"/>
                </a:solidFill>
                <a:latin typeface="+mn-lt"/>
                <a:ea typeface="+mn-ea"/>
                <a:cs typeface="+mn-cs"/>
              </a:defRPr>
            </a:lvl3pPr>
            <a:lvl4pPr marL="900000" indent="-540000" algn="l" defTabSz="914400" rtl="0" eaLnBrk="1" latinLnBrk="0" hangingPunct="1">
              <a:lnSpc>
                <a:spcPct val="120000"/>
              </a:lnSpc>
              <a:spcBef>
                <a:spcPts val="0"/>
              </a:spcBef>
              <a:buClr>
                <a:srgbClr val="FC515B"/>
              </a:buClr>
              <a:buFont typeface="Arial" panose="020B0604020202020204" pitchFamily="34" charset="0"/>
              <a:buChar char="•"/>
              <a:defRPr sz="1800" kern="1200">
                <a:solidFill>
                  <a:srgbClr val="303030"/>
                </a:solidFill>
                <a:latin typeface="+mn-lt"/>
                <a:ea typeface="+mn-ea"/>
                <a:cs typeface="+mn-cs"/>
              </a:defRPr>
            </a:lvl4pPr>
            <a:lvl5pPr marL="1440000" indent="-540000" algn="l" defTabSz="914400" rtl="0" eaLnBrk="1" latinLnBrk="0" hangingPunct="1">
              <a:lnSpc>
                <a:spcPct val="120000"/>
              </a:lnSpc>
              <a:spcBef>
                <a:spcPts val="0"/>
              </a:spcBef>
              <a:buClr>
                <a:srgbClr val="FC515B"/>
              </a:buClr>
              <a:buFont typeface="Arial" panose="020B0604020202020204" pitchFamily="34" charset="0"/>
              <a:buChar char="•"/>
              <a:defRPr sz="1800" kern="1200">
                <a:solidFill>
                  <a:srgbClr val="30303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en-GB" sz="1400" b="0" i="0" u="none" strike="noStrike" kern="1200" cap="none" spc="0" normalizeH="0" baseline="0" noProof="0" dirty="0">
                <a:ln>
                  <a:noFill/>
                </a:ln>
                <a:solidFill>
                  <a:srgbClr val="000000"/>
                </a:solidFill>
                <a:effectLst/>
                <a:uLnTx/>
                <a:uFillTx/>
                <a:latin typeface="Real Text Light"/>
                <a:ea typeface="+mn-ea"/>
                <a:cs typeface="+mn-cs"/>
              </a:rPr>
              <a:t>Étude SPAC (proc. </a:t>
            </a:r>
            <a:r>
              <a:rPr kumimoji="0" lang="fr-FR" sz="1400" b="0" i="0" u="none" strike="noStrike" kern="1200" cap="none" spc="0" normalizeH="0" baseline="0" noProof="0" dirty="0">
                <a:ln>
                  <a:noFill/>
                </a:ln>
                <a:solidFill>
                  <a:srgbClr val="000000"/>
                </a:solidFill>
                <a:effectLst/>
                <a:uLnTx/>
                <a:uFillTx/>
                <a:latin typeface="Real Text Light"/>
                <a:ea typeface="+mn-ea"/>
                <a:cs typeface="+mn-cs"/>
              </a:rPr>
              <a:t>lourde /</a:t>
            </a:r>
            <a:r>
              <a:rPr kumimoji="0" lang="en-GB" sz="1400" b="0" i="0" u="none" strike="noStrike" kern="1200" cap="none" spc="0" normalizeH="0" baseline="0" noProof="0" dirty="0">
                <a:ln>
                  <a:noFill/>
                </a:ln>
                <a:solidFill>
                  <a:srgbClr val="000000"/>
                </a:solidFill>
                <a:effectLst/>
                <a:uLnTx/>
                <a:uFillTx/>
                <a:latin typeface="Real Text Light"/>
                <a:ea typeface="+mn-ea"/>
                <a:cs typeface="+mn-cs"/>
              </a:rPr>
              <a:t> invasive)</a:t>
            </a:r>
          </a:p>
        </p:txBody>
      </p:sp>
      <p:sp>
        <p:nvSpPr>
          <p:cNvPr id="67" name="Text Placeholder 15">
            <a:extLst>
              <a:ext uri="{FF2B5EF4-FFF2-40B4-BE49-F238E27FC236}">
                <a16:creationId xmlns:a16="http://schemas.microsoft.com/office/drawing/2014/main" id="{B0E7D993-DD5D-9E52-A07D-D601F47B601D}"/>
              </a:ext>
            </a:extLst>
          </p:cNvPr>
          <p:cNvSpPr txBox="1">
            <a:spLocks/>
          </p:cNvSpPr>
          <p:nvPr/>
        </p:nvSpPr>
        <p:spPr>
          <a:xfrm>
            <a:off x="6850022" y="5516494"/>
            <a:ext cx="2125946" cy="864602"/>
          </a:xfrm>
          <a:prstGeom prst="rect">
            <a:avLst/>
          </a:prstGeom>
          <a:solidFill>
            <a:schemeClr val="accent4">
              <a:lumMod val="20000"/>
              <a:lumOff val="80000"/>
            </a:schemeClr>
          </a:solidFill>
        </p:spPr>
        <p:txBody>
          <a:bodyPr/>
          <a:lstStyle>
            <a:lvl1pPr marL="0" indent="0" algn="l" defTabSz="914400" rtl="0" eaLnBrk="1" latinLnBrk="0" hangingPunct="1">
              <a:lnSpc>
                <a:spcPct val="120000"/>
              </a:lnSpc>
              <a:spcBef>
                <a:spcPts val="0"/>
              </a:spcBef>
              <a:buFont typeface="Arial" panose="020B0604020202020204" pitchFamily="34" charset="0"/>
              <a:buNone/>
              <a:defRPr sz="1800" kern="1200">
                <a:solidFill>
                  <a:srgbClr val="303030"/>
                </a:solidFill>
                <a:latin typeface="+mn-lt"/>
                <a:ea typeface="+mn-ea"/>
                <a:cs typeface="+mn-cs"/>
              </a:defRPr>
            </a:lvl1pPr>
            <a:lvl2pPr marL="285750" indent="-285750" algn="l" defTabSz="914400" rtl="0" eaLnBrk="1" latinLnBrk="0" hangingPunct="1">
              <a:lnSpc>
                <a:spcPct val="120000"/>
              </a:lnSpc>
              <a:spcBef>
                <a:spcPts val="0"/>
              </a:spcBef>
              <a:buClr>
                <a:srgbClr val="FC515B"/>
              </a:buClr>
              <a:buFont typeface="Arial" panose="020B0604020202020204" pitchFamily="34" charset="0"/>
              <a:buChar char="•"/>
              <a:defRPr sz="1800" kern="1200">
                <a:solidFill>
                  <a:srgbClr val="303030"/>
                </a:solidFill>
                <a:latin typeface="+mj-lt"/>
                <a:ea typeface="+mn-ea"/>
                <a:cs typeface="+mn-cs"/>
              </a:defRPr>
            </a:lvl2pPr>
            <a:lvl3pPr marL="360000" indent="-360000" algn="l" defTabSz="914400" rtl="0" eaLnBrk="1" latinLnBrk="0" hangingPunct="1">
              <a:lnSpc>
                <a:spcPct val="120000"/>
              </a:lnSpc>
              <a:spcBef>
                <a:spcPts val="0"/>
              </a:spcBef>
              <a:buClr>
                <a:srgbClr val="FC515B"/>
              </a:buClr>
              <a:buFont typeface="Arial" panose="020B0604020202020204" pitchFamily="34" charset="0"/>
              <a:buChar char="•"/>
              <a:defRPr sz="1800" kern="1200">
                <a:solidFill>
                  <a:srgbClr val="303030"/>
                </a:solidFill>
                <a:latin typeface="+mn-lt"/>
                <a:ea typeface="+mn-ea"/>
                <a:cs typeface="+mn-cs"/>
              </a:defRPr>
            </a:lvl3pPr>
            <a:lvl4pPr marL="900000" indent="-540000" algn="l" defTabSz="914400" rtl="0" eaLnBrk="1" latinLnBrk="0" hangingPunct="1">
              <a:lnSpc>
                <a:spcPct val="120000"/>
              </a:lnSpc>
              <a:spcBef>
                <a:spcPts val="0"/>
              </a:spcBef>
              <a:buClr>
                <a:srgbClr val="FC515B"/>
              </a:buClr>
              <a:buFont typeface="Arial" panose="020B0604020202020204" pitchFamily="34" charset="0"/>
              <a:buChar char="•"/>
              <a:defRPr sz="1800" kern="1200">
                <a:solidFill>
                  <a:srgbClr val="303030"/>
                </a:solidFill>
                <a:latin typeface="+mn-lt"/>
                <a:ea typeface="+mn-ea"/>
                <a:cs typeface="+mn-cs"/>
              </a:defRPr>
            </a:lvl4pPr>
            <a:lvl5pPr marL="1440000" indent="-540000" algn="l" defTabSz="914400" rtl="0" eaLnBrk="1" latinLnBrk="0" hangingPunct="1">
              <a:lnSpc>
                <a:spcPct val="120000"/>
              </a:lnSpc>
              <a:spcBef>
                <a:spcPts val="0"/>
              </a:spcBef>
              <a:buClr>
                <a:srgbClr val="FC515B"/>
              </a:buClr>
              <a:buFont typeface="Arial" panose="020B0604020202020204" pitchFamily="34" charset="0"/>
              <a:buChar char="•"/>
              <a:defRPr sz="1800" kern="1200">
                <a:solidFill>
                  <a:srgbClr val="30303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en-GB" sz="1400" b="0" i="0" u="none" strike="noStrike" kern="1200" cap="none" spc="0" normalizeH="0" baseline="0" noProof="0" dirty="0" err="1">
                <a:ln>
                  <a:noFill/>
                </a:ln>
                <a:solidFill>
                  <a:srgbClr val="000000"/>
                </a:solidFill>
                <a:effectLst/>
                <a:uLnTx/>
                <a:uFillTx/>
                <a:latin typeface="Real Text Light"/>
                <a:ea typeface="+mn-ea"/>
                <a:cs typeface="+mn-cs"/>
              </a:rPr>
              <a:t>Autres</a:t>
            </a:r>
            <a:r>
              <a:rPr kumimoji="0" lang="en-GB" sz="1400" b="0" i="0" u="none" strike="noStrike" kern="1200" cap="none" spc="0" normalizeH="0" baseline="0" noProof="0" dirty="0">
                <a:ln>
                  <a:noFill/>
                </a:ln>
                <a:solidFill>
                  <a:srgbClr val="000000"/>
                </a:solidFill>
                <a:effectLst/>
                <a:uLnTx/>
                <a:uFillTx/>
                <a:latin typeface="Real Text Light"/>
                <a:ea typeface="+mn-ea"/>
                <a:cs typeface="+mn-cs"/>
              </a:rPr>
              <a:t> études des performances</a:t>
            </a:r>
          </a:p>
        </p:txBody>
      </p:sp>
      <p:sp>
        <p:nvSpPr>
          <p:cNvPr id="69" name="Text Placeholder 15">
            <a:extLst>
              <a:ext uri="{FF2B5EF4-FFF2-40B4-BE49-F238E27FC236}">
                <a16:creationId xmlns:a16="http://schemas.microsoft.com/office/drawing/2014/main" id="{8935B45B-1822-3810-DE02-8405070C0FCD}"/>
              </a:ext>
            </a:extLst>
          </p:cNvPr>
          <p:cNvSpPr txBox="1">
            <a:spLocks/>
          </p:cNvSpPr>
          <p:nvPr/>
        </p:nvSpPr>
        <p:spPr>
          <a:xfrm>
            <a:off x="9867789" y="3199866"/>
            <a:ext cx="2175018" cy="758868"/>
          </a:xfrm>
          <a:prstGeom prst="rect">
            <a:avLst/>
          </a:prstGeom>
          <a:solidFill>
            <a:schemeClr val="accent1">
              <a:lumMod val="40000"/>
              <a:lumOff val="60000"/>
            </a:schemeClr>
          </a:solidFill>
          <a:ln>
            <a:solidFill>
              <a:schemeClr val="accent1">
                <a:lumMod val="40000"/>
                <a:lumOff val="60000"/>
              </a:schemeClr>
            </a:solidFill>
          </a:ln>
        </p:spPr>
        <p:txBody>
          <a:bodyPr/>
          <a:lstStyle>
            <a:lvl1pPr marL="0" indent="0" algn="l" defTabSz="914400" rtl="0" eaLnBrk="1" latinLnBrk="0" hangingPunct="1">
              <a:lnSpc>
                <a:spcPct val="120000"/>
              </a:lnSpc>
              <a:spcBef>
                <a:spcPts val="0"/>
              </a:spcBef>
              <a:buFont typeface="Arial" panose="020B0604020202020204" pitchFamily="34" charset="0"/>
              <a:buNone/>
              <a:defRPr sz="1800" kern="1200">
                <a:solidFill>
                  <a:srgbClr val="303030"/>
                </a:solidFill>
                <a:latin typeface="+mn-lt"/>
                <a:ea typeface="+mn-ea"/>
                <a:cs typeface="+mn-cs"/>
              </a:defRPr>
            </a:lvl1pPr>
            <a:lvl2pPr marL="285750" indent="-285750" algn="l" defTabSz="914400" rtl="0" eaLnBrk="1" latinLnBrk="0" hangingPunct="1">
              <a:lnSpc>
                <a:spcPct val="120000"/>
              </a:lnSpc>
              <a:spcBef>
                <a:spcPts val="0"/>
              </a:spcBef>
              <a:buClr>
                <a:srgbClr val="FC515B"/>
              </a:buClr>
              <a:buFont typeface="Arial" panose="020B0604020202020204" pitchFamily="34" charset="0"/>
              <a:buChar char="•"/>
              <a:defRPr sz="1800" kern="1200">
                <a:solidFill>
                  <a:srgbClr val="303030"/>
                </a:solidFill>
                <a:latin typeface="+mj-lt"/>
                <a:ea typeface="+mn-ea"/>
                <a:cs typeface="+mn-cs"/>
              </a:defRPr>
            </a:lvl2pPr>
            <a:lvl3pPr marL="360000" indent="-360000" algn="l" defTabSz="914400" rtl="0" eaLnBrk="1" latinLnBrk="0" hangingPunct="1">
              <a:lnSpc>
                <a:spcPct val="120000"/>
              </a:lnSpc>
              <a:spcBef>
                <a:spcPts val="0"/>
              </a:spcBef>
              <a:buClr>
                <a:srgbClr val="FC515B"/>
              </a:buClr>
              <a:buFont typeface="Arial" panose="020B0604020202020204" pitchFamily="34" charset="0"/>
              <a:buChar char="•"/>
              <a:defRPr sz="1800" kern="1200">
                <a:solidFill>
                  <a:srgbClr val="303030"/>
                </a:solidFill>
                <a:latin typeface="+mn-lt"/>
                <a:ea typeface="+mn-ea"/>
                <a:cs typeface="+mn-cs"/>
              </a:defRPr>
            </a:lvl3pPr>
            <a:lvl4pPr marL="900000" indent="-540000" algn="l" defTabSz="914400" rtl="0" eaLnBrk="1" latinLnBrk="0" hangingPunct="1">
              <a:lnSpc>
                <a:spcPct val="120000"/>
              </a:lnSpc>
              <a:spcBef>
                <a:spcPts val="0"/>
              </a:spcBef>
              <a:buClr>
                <a:srgbClr val="FC515B"/>
              </a:buClr>
              <a:buFont typeface="Arial" panose="020B0604020202020204" pitchFamily="34" charset="0"/>
              <a:buChar char="•"/>
              <a:defRPr sz="1800" kern="1200">
                <a:solidFill>
                  <a:srgbClr val="303030"/>
                </a:solidFill>
                <a:latin typeface="+mn-lt"/>
                <a:ea typeface="+mn-ea"/>
                <a:cs typeface="+mn-cs"/>
              </a:defRPr>
            </a:lvl4pPr>
            <a:lvl5pPr marL="1440000" indent="-540000" algn="l" defTabSz="914400" rtl="0" eaLnBrk="1" latinLnBrk="0" hangingPunct="1">
              <a:lnSpc>
                <a:spcPct val="120000"/>
              </a:lnSpc>
              <a:spcBef>
                <a:spcPts val="0"/>
              </a:spcBef>
              <a:buClr>
                <a:srgbClr val="FC515B"/>
              </a:buClr>
              <a:buFont typeface="Arial" panose="020B0604020202020204" pitchFamily="34" charset="0"/>
              <a:buChar char="•"/>
              <a:defRPr sz="1800" kern="1200">
                <a:solidFill>
                  <a:srgbClr val="30303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en-GB" sz="1400" b="0" i="0" u="none" strike="noStrike" kern="1200" cap="none" spc="0" normalizeH="0" baseline="0" noProof="0" dirty="0">
                <a:ln>
                  <a:noFill/>
                </a:ln>
                <a:solidFill>
                  <a:srgbClr val="000000"/>
                </a:solidFill>
                <a:effectLst/>
                <a:uLnTx/>
                <a:uFillTx/>
                <a:latin typeface="Real Text Light"/>
                <a:ea typeface="+mn-ea"/>
                <a:cs typeface="+mn-cs"/>
              </a:rPr>
              <a:t>RIPH 1 –</a:t>
            </a:r>
          </a:p>
          <a:p>
            <a:pPr marL="0" marR="0" lvl="0" indent="0" algn="ctr"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fr-FR" sz="1100" b="0" i="0" u="none" strike="noStrike" kern="1200" cap="none" spc="0" normalizeH="0" baseline="0" noProof="0" dirty="0">
                <a:ln>
                  <a:noFill/>
                </a:ln>
                <a:solidFill>
                  <a:srgbClr val="000000"/>
                </a:solidFill>
                <a:effectLst/>
                <a:uLnTx/>
                <a:uFillTx/>
                <a:latin typeface="Real Text Light"/>
                <a:ea typeface="+mn-ea"/>
                <a:cs typeface="+mn-cs"/>
              </a:rPr>
              <a:t>interventionnelle</a:t>
            </a:r>
          </a:p>
        </p:txBody>
      </p:sp>
      <p:sp>
        <p:nvSpPr>
          <p:cNvPr id="70" name="Text Placeholder 15">
            <a:extLst>
              <a:ext uri="{FF2B5EF4-FFF2-40B4-BE49-F238E27FC236}">
                <a16:creationId xmlns:a16="http://schemas.microsoft.com/office/drawing/2014/main" id="{ABBFA0BA-9A0D-020F-41F2-309057354F85}"/>
              </a:ext>
            </a:extLst>
          </p:cNvPr>
          <p:cNvSpPr txBox="1">
            <a:spLocks/>
          </p:cNvSpPr>
          <p:nvPr/>
        </p:nvSpPr>
        <p:spPr>
          <a:xfrm>
            <a:off x="9867788" y="4039334"/>
            <a:ext cx="2175017" cy="931011"/>
          </a:xfrm>
          <a:prstGeom prst="rect">
            <a:avLst/>
          </a:prstGeom>
          <a:solidFill>
            <a:schemeClr val="accent1">
              <a:lumMod val="40000"/>
              <a:lumOff val="60000"/>
            </a:schemeClr>
          </a:solidFill>
          <a:ln>
            <a:solidFill>
              <a:schemeClr val="accent1">
                <a:lumMod val="40000"/>
                <a:lumOff val="60000"/>
              </a:schemeClr>
            </a:solidFill>
          </a:ln>
        </p:spPr>
        <p:txBody>
          <a:bodyPr/>
          <a:lstStyle>
            <a:lvl1pPr marL="0" indent="0" algn="l" defTabSz="914400" rtl="0" eaLnBrk="1" latinLnBrk="0" hangingPunct="1">
              <a:lnSpc>
                <a:spcPct val="120000"/>
              </a:lnSpc>
              <a:spcBef>
                <a:spcPts val="0"/>
              </a:spcBef>
              <a:buFont typeface="Arial" panose="020B0604020202020204" pitchFamily="34" charset="0"/>
              <a:buNone/>
              <a:defRPr sz="1800" kern="1200">
                <a:solidFill>
                  <a:srgbClr val="303030"/>
                </a:solidFill>
                <a:latin typeface="+mn-lt"/>
                <a:ea typeface="+mn-ea"/>
                <a:cs typeface="+mn-cs"/>
              </a:defRPr>
            </a:lvl1pPr>
            <a:lvl2pPr marL="285750" indent="-285750" algn="l" defTabSz="914400" rtl="0" eaLnBrk="1" latinLnBrk="0" hangingPunct="1">
              <a:lnSpc>
                <a:spcPct val="120000"/>
              </a:lnSpc>
              <a:spcBef>
                <a:spcPts val="0"/>
              </a:spcBef>
              <a:buClr>
                <a:srgbClr val="FC515B"/>
              </a:buClr>
              <a:buFont typeface="Arial" panose="020B0604020202020204" pitchFamily="34" charset="0"/>
              <a:buChar char="•"/>
              <a:defRPr sz="1800" kern="1200">
                <a:solidFill>
                  <a:srgbClr val="303030"/>
                </a:solidFill>
                <a:latin typeface="+mj-lt"/>
                <a:ea typeface="+mn-ea"/>
                <a:cs typeface="+mn-cs"/>
              </a:defRPr>
            </a:lvl2pPr>
            <a:lvl3pPr marL="360000" indent="-360000" algn="l" defTabSz="914400" rtl="0" eaLnBrk="1" latinLnBrk="0" hangingPunct="1">
              <a:lnSpc>
                <a:spcPct val="120000"/>
              </a:lnSpc>
              <a:spcBef>
                <a:spcPts val="0"/>
              </a:spcBef>
              <a:buClr>
                <a:srgbClr val="FC515B"/>
              </a:buClr>
              <a:buFont typeface="Arial" panose="020B0604020202020204" pitchFamily="34" charset="0"/>
              <a:buChar char="•"/>
              <a:defRPr sz="1800" kern="1200">
                <a:solidFill>
                  <a:srgbClr val="303030"/>
                </a:solidFill>
                <a:latin typeface="+mn-lt"/>
                <a:ea typeface="+mn-ea"/>
                <a:cs typeface="+mn-cs"/>
              </a:defRPr>
            </a:lvl3pPr>
            <a:lvl4pPr marL="900000" indent="-540000" algn="l" defTabSz="914400" rtl="0" eaLnBrk="1" latinLnBrk="0" hangingPunct="1">
              <a:lnSpc>
                <a:spcPct val="120000"/>
              </a:lnSpc>
              <a:spcBef>
                <a:spcPts val="0"/>
              </a:spcBef>
              <a:buClr>
                <a:srgbClr val="FC515B"/>
              </a:buClr>
              <a:buFont typeface="Arial" panose="020B0604020202020204" pitchFamily="34" charset="0"/>
              <a:buChar char="•"/>
              <a:defRPr sz="1800" kern="1200">
                <a:solidFill>
                  <a:srgbClr val="303030"/>
                </a:solidFill>
                <a:latin typeface="+mn-lt"/>
                <a:ea typeface="+mn-ea"/>
                <a:cs typeface="+mn-cs"/>
              </a:defRPr>
            </a:lvl4pPr>
            <a:lvl5pPr marL="1440000" indent="-540000" algn="l" defTabSz="914400" rtl="0" eaLnBrk="1" latinLnBrk="0" hangingPunct="1">
              <a:lnSpc>
                <a:spcPct val="120000"/>
              </a:lnSpc>
              <a:spcBef>
                <a:spcPts val="0"/>
              </a:spcBef>
              <a:buClr>
                <a:srgbClr val="FC515B"/>
              </a:buClr>
              <a:buFont typeface="Arial" panose="020B0604020202020204" pitchFamily="34" charset="0"/>
              <a:buChar char="•"/>
              <a:defRPr sz="1800" kern="1200">
                <a:solidFill>
                  <a:srgbClr val="30303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en-GB" sz="1400" b="0" i="0" u="none" strike="noStrike" kern="1200" cap="none" spc="0" normalizeH="0" baseline="0" noProof="0" dirty="0">
                <a:ln>
                  <a:noFill/>
                </a:ln>
                <a:solidFill>
                  <a:srgbClr val="000000"/>
                </a:solidFill>
                <a:effectLst/>
                <a:uLnTx/>
                <a:uFillTx/>
                <a:latin typeface="Real Text Light"/>
                <a:ea typeface="+mn-ea"/>
                <a:cs typeface="+mn-cs"/>
              </a:rPr>
              <a:t>RIPH 2 –</a:t>
            </a:r>
          </a:p>
          <a:p>
            <a:pPr marL="0" marR="0" lvl="0" indent="0" algn="ctr"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fr-FR" sz="1100" b="0" i="0" u="none" strike="noStrike" kern="1200" cap="none" spc="0" normalizeH="0" baseline="0" noProof="0">
                <a:ln>
                  <a:noFill/>
                </a:ln>
                <a:solidFill>
                  <a:srgbClr val="000000"/>
                </a:solidFill>
                <a:effectLst/>
                <a:uLnTx/>
                <a:uFillTx/>
                <a:latin typeface="Real Text Light"/>
                <a:ea typeface="+mn-ea"/>
                <a:cs typeface="+mn-cs"/>
              </a:rPr>
              <a:t>interventionnelle </a:t>
            </a:r>
            <a:r>
              <a:rPr kumimoji="0" lang="fr-FR" sz="1100" b="0" i="0" u="none" strike="noStrike" kern="1200" cap="none" spc="0" normalizeH="0" baseline="0" noProof="0" dirty="0">
                <a:ln>
                  <a:noFill/>
                </a:ln>
                <a:solidFill>
                  <a:srgbClr val="000000"/>
                </a:solidFill>
                <a:effectLst/>
                <a:uLnTx/>
                <a:uFillTx/>
                <a:latin typeface="Real Text Light"/>
                <a:ea typeface="+mn-ea"/>
                <a:cs typeface="+mn-cs"/>
              </a:rPr>
              <a:t>à risques et contraintes minimes</a:t>
            </a:r>
          </a:p>
        </p:txBody>
      </p:sp>
      <p:sp>
        <p:nvSpPr>
          <p:cNvPr id="71" name="Text Placeholder 15">
            <a:extLst>
              <a:ext uri="{FF2B5EF4-FFF2-40B4-BE49-F238E27FC236}">
                <a16:creationId xmlns:a16="http://schemas.microsoft.com/office/drawing/2014/main" id="{CAA2154F-CE55-03C5-B913-8DDFFB8CEE9C}"/>
              </a:ext>
            </a:extLst>
          </p:cNvPr>
          <p:cNvSpPr txBox="1">
            <a:spLocks/>
          </p:cNvSpPr>
          <p:nvPr/>
        </p:nvSpPr>
        <p:spPr>
          <a:xfrm>
            <a:off x="9867788" y="5054064"/>
            <a:ext cx="2120121" cy="569429"/>
          </a:xfrm>
          <a:prstGeom prst="rect">
            <a:avLst/>
          </a:prstGeom>
          <a:solidFill>
            <a:schemeClr val="accent1">
              <a:lumMod val="40000"/>
              <a:lumOff val="60000"/>
            </a:schemeClr>
          </a:solidFill>
          <a:ln>
            <a:solidFill>
              <a:schemeClr val="accent1">
                <a:lumMod val="40000"/>
                <a:lumOff val="60000"/>
              </a:schemeClr>
            </a:solidFill>
          </a:ln>
        </p:spPr>
        <p:txBody>
          <a:bodyPr/>
          <a:lstStyle>
            <a:lvl1pPr marL="0" indent="0" algn="l" defTabSz="914400" rtl="0" eaLnBrk="1" latinLnBrk="0" hangingPunct="1">
              <a:lnSpc>
                <a:spcPct val="120000"/>
              </a:lnSpc>
              <a:spcBef>
                <a:spcPts val="0"/>
              </a:spcBef>
              <a:buFont typeface="Arial" panose="020B0604020202020204" pitchFamily="34" charset="0"/>
              <a:buNone/>
              <a:defRPr sz="1800" kern="1200">
                <a:solidFill>
                  <a:srgbClr val="303030"/>
                </a:solidFill>
                <a:latin typeface="+mn-lt"/>
                <a:ea typeface="+mn-ea"/>
                <a:cs typeface="+mn-cs"/>
              </a:defRPr>
            </a:lvl1pPr>
            <a:lvl2pPr marL="285750" indent="-285750" algn="l" defTabSz="914400" rtl="0" eaLnBrk="1" latinLnBrk="0" hangingPunct="1">
              <a:lnSpc>
                <a:spcPct val="120000"/>
              </a:lnSpc>
              <a:spcBef>
                <a:spcPts val="0"/>
              </a:spcBef>
              <a:buClr>
                <a:srgbClr val="FC515B"/>
              </a:buClr>
              <a:buFont typeface="Arial" panose="020B0604020202020204" pitchFamily="34" charset="0"/>
              <a:buChar char="•"/>
              <a:defRPr sz="1800" kern="1200">
                <a:solidFill>
                  <a:srgbClr val="303030"/>
                </a:solidFill>
                <a:latin typeface="+mj-lt"/>
                <a:ea typeface="+mn-ea"/>
                <a:cs typeface="+mn-cs"/>
              </a:defRPr>
            </a:lvl2pPr>
            <a:lvl3pPr marL="360000" indent="-360000" algn="l" defTabSz="914400" rtl="0" eaLnBrk="1" latinLnBrk="0" hangingPunct="1">
              <a:lnSpc>
                <a:spcPct val="120000"/>
              </a:lnSpc>
              <a:spcBef>
                <a:spcPts val="0"/>
              </a:spcBef>
              <a:buClr>
                <a:srgbClr val="FC515B"/>
              </a:buClr>
              <a:buFont typeface="Arial" panose="020B0604020202020204" pitchFamily="34" charset="0"/>
              <a:buChar char="•"/>
              <a:defRPr sz="1800" kern="1200">
                <a:solidFill>
                  <a:srgbClr val="303030"/>
                </a:solidFill>
                <a:latin typeface="+mn-lt"/>
                <a:ea typeface="+mn-ea"/>
                <a:cs typeface="+mn-cs"/>
              </a:defRPr>
            </a:lvl3pPr>
            <a:lvl4pPr marL="900000" indent="-540000" algn="l" defTabSz="914400" rtl="0" eaLnBrk="1" latinLnBrk="0" hangingPunct="1">
              <a:lnSpc>
                <a:spcPct val="120000"/>
              </a:lnSpc>
              <a:spcBef>
                <a:spcPts val="0"/>
              </a:spcBef>
              <a:buClr>
                <a:srgbClr val="FC515B"/>
              </a:buClr>
              <a:buFont typeface="Arial" panose="020B0604020202020204" pitchFamily="34" charset="0"/>
              <a:buChar char="•"/>
              <a:defRPr sz="1800" kern="1200">
                <a:solidFill>
                  <a:srgbClr val="303030"/>
                </a:solidFill>
                <a:latin typeface="+mn-lt"/>
                <a:ea typeface="+mn-ea"/>
                <a:cs typeface="+mn-cs"/>
              </a:defRPr>
            </a:lvl4pPr>
            <a:lvl5pPr marL="1440000" indent="-540000" algn="l" defTabSz="914400" rtl="0" eaLnBrk="1" latinLnBrk="0" hangingPunct="1">
              <a:lnSpc>
                <a:spcPct val="120000"/>
              </a:lnSpc>
              <a:spcBef>
                <a:spcPts val="0"/>
              </a:spcBef>
              <a:buClr>
                <a:srgbClr val="FC515B"/>
              </a:buClr>
              <a:buFont typeface="Arial" panose="020B0604020202020204" pitchFamily="34" charset="0"/>
              <a:buChar char="•"/>
              <a:defRPr sz="1800" kern="1200">
                <a:solidFill>
                  <a:srgbClr val="30303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en-GB" sz="1400" b="0" i="0" u="none" strike="noStrike" kern="1200" cap="none" spc="0" normalizeH="0" baseline="0" noProof="0" dirty="0">
                <a:ln>
                  <a:noFill/>
                </a:ln>
                <a:solidFill>
                  <a:srgbClr val="000000"/>
                </a:solidFill>
                <a:effectLst/>
                <a:uLnTx/>
                <a:uFillTx/>
                <a:latin typeface="Real Text Light"/>
                <a:ea typeface="+mn-ea"/>
                <a:cs typeface="+mn-cs"/>
              </a:rPr>
              <a:t>RIPH 3</a:t>
            </a:r>
          </a:p>
          <a:p>
            <a:pPr marL="0" marR="0" lvl="0" indent="0" algn="ctr"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fr-FR" sz="1100" b="0" i="0" u="none" strike="noStrike" kern="1200" cap="none" spc="0" normalizeH="0" baseline="0" noProof="0" dirty="0">
                <a:ln>
                  <a:noFill/>
                </a:ln>
                <a:solidFill>
                  <a:srgbClr val="000000"/>
                </a:solidFill>
                <a:effectLst/>
                <a:uLnTx/>
                <a:uFillTx/>
                <a:latin typeface="Real Text Light"/>
                <a:ea typeface="+mn-ea"/>
                <a:cs typeface="+mn-cs"/>
              </a:rPr>
              <a:t>non interventionnelle</a:t>
            </a:r>
          </a:p>
        </p:txBody>
      </p:sp>
      <p:sp>
        <p:nvSpPr>
          <p:cNvPr id="77" name="Text Placeholder 15">
            <a:extLst>
              <a:ext uri="{FF2B5EF4-FFF2-40B4-BE49-F238E27FC236}">
                <a16:creationId xmlns:a16="http://schemas.microsoft.com/office/drawing/2014/main" id="{D2302087-3901-B351-6404-6D70DFE8D4D4}"/>
              </a:ext>
            </a:extLst>
          </p:cNvPr>
          <p:cNvSpPr txBox="1">
            <a:spLocks/>
          </p:cNvSpPr>
          <p:nvPr/>
        </p:nvSpPr>
        <p:spPr>
          <a:xfrm>
            <a:off x="3555501" y="5516494"/>
            <a:ext cx="2167966" cy="1120628"/>
          </a:xfrm>
          <a:prstGeom prst="rect">
            <a:avLst/>
          </a:prstGeom>
          <a:solidFill>
            <a:schemeClr val="accent3">
              <a:lumMod val="20000"/>
              <a:lumOff val="80000"/>
            </a:schemeClr>
          </a:solidFill>
        </p:spPr>
        <p:txBody>
          <a:bodyPr/>
          <a:lstStyle>
            <a:lvl1pPr marL="0" indent="0" algn="l" defTabSz="914400" rtl="0" eaLnBrk="1" latinLnBrk="0" hangingPunct="1">
              <a:lnSpc>
                <a:spcPct val="120000"/>
              </a:lnSpc>
              <a:spcBef>
                <a:spcPts val="0"/>
              </a:spcBef>
              <a:buFont typeface="Arial" panose="020B0604020202020204" pitchFamily="34" charset="0"/>
              <a:buNone/>
              <a:defRPr sz="1800" kern="1200">
                <a:solidFill>
                  <a:srgbClr val="303030"/>
                </a:solidFill>
                <a:latin typeface="+mn-lt"/>
                <a:ea typeface="+mn-ea"/>
                <a:cs typeface="+mn-cs"/>
              </a:defRPr>
            </a:lvl1pPr>
            <a:lvl2pPr marL="285750" indent="-285750" algn="l" defTabSz="914400" rtl="0" eaLnBrk="1" latinLnBrk="0" hangingPunct="1">
              <a:lnSpc>
                <a:spcPct val="120000"/>
              </a:lnSpc>
              <a:spcBef>
                <a:spcPts val="0"/>
              </a:spcBef>
              <a:buClr>
                <a:srgbClr val="FC515B"/>
              </a:buClr>
              <a:buFont typeface="Arial" panose="020B0604020202020204" pitchFamily="34" charset="0"/>
              <a:buChar char="•"/>
              <a:defRPr sz="1800" kern="1200">
                <a:solidFill>
                  <a:srgbClr val="303030"/>
                </a:solidFill>
                <a:latin typeface="+mj-lt"/>
                <a:ea typeface="+mn-ea"/>
                <a:cs typeface="+mn-cs"/>
              </a:defRPr>
            </a:lvl2pPr>
            <a:lvl3pPr marL="360000" indent="-360000" algn="l" defTabSz="914400" rtl="0" eaLnBrk="1" latinLnBrk="0" hangingPunct="1">
              <a:lnSpc>
                <a:spcPct val="120000"/>
              </a:lnSpc>
              <a:spcBef>
                <a:spcPts val="0"/>
              </a:spcBef>
              <a:buClr>
                <a:srgbClr val="FC515B"/>
              </a:buClr>
              <a:buFont typeface="Arial" panose="020B0604020202020204" pitchFamily="34" charset="0"/>
              <a:buChar char="•"/>
              <a:defRPr sz="1800" kern="1200">
                <a:solidFill>
                  <a:srgbClr val="303030"/>
                </a:solidFill>
                <a:latin typeface="+mn-lt"/>
                <a:ea typeface="+mn-ea"/>
                <a:cs typeface="+mn-cs"/>
              </a:defRPr>
            </a:lvl3pPr>
            <a:lvl4pPr marL="900000" indent="-540000" algn="l" defTabSz="914400" rtl="0" eaLnBrk="1" latinLnBrk="0" hangingPunct="1">
              <a:lnSpc>
                <a:spcPct val="120000"/>
              </a:lnSpc>
              <a:spcBef>
                <a:spcPts val="0"/>
              </a:spcBef>
              <a:buClr>
                <a:srgbClr val="FC515B"/>
              </a:buClr>
              <a:buFont typeface="Arial" panose="020B0604020202020204" pitchFamily="34" charset="0"/>
              <a:buChar char="•"/>
              <a:defRPr sz="1800" kern="1200">
                <a:solidFill>
                  <a:srgbClr val="303030"/>
                </a:solidFill>
                <a:latin typeface="+mn-lt"/>
                <a:ea typeface="+mn-ea"/>
                <a:cs typeface="+mn-cs"/>
              </a:defRPr>
            </a:lvl4pPr>
            <a:lvl5pPr marL="1440000" indent="-540000" algn="l" defTabSz="914400" rtl="0" eaLnBrk="1" latinLnBrk="0" hangingPunct="1">
              <a:lnSpc>
                <a:spcPct val="120000"/>
              </a:lnSpc>
              <a:spcBef>
                <a:spcPts val="0"/>
              </a:spcBef>
              <a:buClr>
                <a:srgbClr val="FC515B"/>
              </a:buClr>
              <a:buFont typeface="Arial" panose="020B0604020202020204" pitchFamily="34" charset="0"/>
              <a:buChar char="•"/>
              <a:defRPr sz="1800" kern="1200">
                <a:solidFill>
                  <a:srgbClr val="30303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fr-FR" sz="1400" b="0" i="0" u="none" strike="noStrike" kern="1200" cap="none" spc="0" normalizeH="0" baseline="0" noProof="0" dirty="0">
                <a:ln>
                  <a:noFill/>
                </a:ln>
                <a:solidFill>
                  <a:srgbClr val="000000"/>
                </a:solidFill>
                <a:effectLst/>
                <a:uLnTx/>
                <a:uFillTx/>
                <a:latin typeface="Real Text Light"/>
                <a:ea typeface="+mn-ea"/>
                <a:cs typeface="+mn-cs"/>
              </a:rPr>
              <a:t>Collecte de données dans le cadre du SCAC* sans procédure additionnelle</a:t>
            </a:r>
          </a:p>
        </p:txBody>
      </p:sp>
      <p:sp>
        <p:nvSpPr>
          <p:cNvPr id="78" name="Text Placeholder 15">
            <a:extLst>
              <a:ext uri="{FF2B5EF4-FFF2-40B4-BE49-F238E27FC236}">
                <a16:creationId xmlns:a16="http://schemas.microsoft.com/office/drawing/2014/main" id="{A041643C-827E-EAD8-4D75-2ECB7D6EBB3E}"/>
              </a:ext>
            </a:extLst>
          </p:cNvPr>
          <p:cNvSpPr txBox="1">
            <a:spLocks/>
          </p:cNvSpPr>
          <p:nvPr/>
        </p:nvSpPr>
        <p:spPr>
          <a:xfrm>
            <a:off x="9867789" y="5707211"/>
            <a:ext cx="2120120" cy="758868"/>
          </a:xfrm>
          <a:prstGeom prst="rect">
            <a:avLst/>
          </a:prstGeom>
          <a:solidFill>
            <a:schemeClr val="accent1">
              <a:lumMod val="20000"/>
              <a:lumOff val="80000"/>
            </a:schemeClr>
          </a:solidFill>
          <a:ln>
            <a:solidFill>
              <a:schemeClr val="accent1">
                <a:lumMod val="20000"/>
                <a:lumOff val="80000"/>
              </a:schemeClr>
            </a:solidFill>
          </a:ln>
        </p:spPr>
        <p:txBody>
          <a:bodyPr/>
          <a:lstStyle>
            <a:lvl1pPr marL="0" indent="0" algn="l" defTabSz="914400" rtl="0" eaLnBrk="1" latinLnBrk="0" hangingPunct="1">
              <a:lnSpc>
                <a:spcPct val="120000"/>
              </a:lnSpc>
              <a:spcBef>
                <a:spcPts val="0"/>
              </a:spcBef>
              <a:buFont typeface="Arial" panose="020B0604020202020204" pitchFamily="34" charset="0"/>
              <a:buNone/>
              <a:defRPr sz="1800" kern="1200">
                <a:solidFill>
                  <a:srgbClr val="303030"/>
                </a:solidFill>
                <a:latin typeface="+mn-lt"/>
                <a:ea typeface="+mn-ea"/>
                <a:cs typeface="+mn-cs"/>
              </a:defRPr>
            </a:lvl1pPr>
            <a:lvl2pPr marL="285750" indent="-285750" algn="l" defTabSz="914400" rtl="0" eaLnBrk="1" latinLnBrk="0" hangingPunct="1">
              <a:lnSpc>
                <a:spcPct val="120000"/>
              </a:lnSpc>
              <a:spcBef>
                <a:spcPts val="0"/>
              </a:spcBef>
              <a:buClr>
                <a:srgbClr val="FC515B"/>
              </a:buClr>
              <a:buFont typeface="Arial" panose="020B0604020202020204" pitchFamily="34" charset="0"/>
              <a:buChar char="•"/>
              <a:defRPr sz="1800" kern="1200">
                <a:solidFill>
                  <a:srgbClr val="303030"/>
                </a:solidFill>
                <a:latin typeface="+mj-lt"/>
                <a:ea typeface="+mn-ea"/>
                <a:cs typeface="+mn-cs"/>
              </a:defRPr>
            </a:lvl2pPr>
            <a:lvl3pPr marL="360000" indent="-360000" algn="l" defTabSz="914400" rtl="0" eaLnBrk="1" latinLnBrk="0" hangingPunct="1">
              <a:lnSpc>
                <a:spcPct val="120000"/>
              </a:lnSpc>
              <a:spcBef>
                <a:spcPts val="0"/>
              </a:spcBef>
              <a:buClr>
                <a:srgbClr val="FC515B"/>
              </a:buClr>
              <a:buFont typeface="Arial" panose="020B0604020202020204" pitchFamily="34" charset="0"/>
              <a:buChar char="•"/>
              <a:defRPr sz="1800" kern="1200">
                <a:solidFill>
                  <a:srgbClr val="303030"/>
                </a:solidFill>
                <a:latin typeface="+mn-lt"/>
                <a:ea typeface="+mn-ea"/>
                <a:cs typeface="+mn-cs"/>
              </a:defRPr>
            </a:lvl3pPr>
            <a:lvl4pPr marL="900000" indent="-540000" algn="l" defTabSz="914400" rtl="0" eaLnBrk="1" latinLnBrk="0" hangingPunct="1">
              <a:lnSpc>
                <a:spcPct val="120000"/>
              </a:lnSpc>
              <a:spcBef>
                <a:spcPts val="0"/>
              </a:spcBef>
              <a:buClr>
                <a:srgbClr val="FC515B"/>
              </a:buClr>
              <a:buFont typeface="Arial" panose="020B0604020202020204" pitchFamily="34" charset="0"/>
              <a:buChar char="•"/>
              <a:defRPr sz="1800" kern="1200">
                <a:solidFill>
                  <a:srgbClr val="303030"/>
                </a:solidFill>
                <a:latin typeface="+mn-lt"/>
                <a:ea typeface="+mn-ea"/>
                <a:cs typeface="+mn-cs"/>
              </a:defRPr>
            </a:lvl4pPr>
            <a:lvl5pPr marL="1440000" indent="-540000" algn="l" defTabSz="914400" rtl="0" eaLnBrk="1" latinLnBrk="0" hangingPunct="1">
              <a:lnSpc>
                <a:spcPct val="120000"/>
              </a:lnSpc>
              <a:spcBef>
                <a:spcPts val="0"/>
              </a:spcBef>
              <a:buClr>
                <a:srgbClr val="FC515B"/>
              </a:buClr>
              <a:buFont typeface="Arial" panose="020B0604020202020204" pitchFamily="34" charset="0"/>
              <a:buChar char="•"/>
              <a:defRPr sz="1800" kern="1200">
                <a:solidFill>
                  <a:srgbClr val="30303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20000"/>
              </a:lnSpc>
              <a:spcBef>
                <a:spcPts val="0"/>
              </a:spcBef>
              <a:spcAft>
                <a:spcPts val="0"/>
              </a:spcAft>
              <a:buClrTx/>
              <a:buSzTx/>
              <a:buFont typeface="Arial" panose="020B0604020202020204" pitchFamily="34" charset="0"/>
              <a:buNone/>
              <a:tabLst/>
              <a:defRPr/>
            </a:pPr>
            <a:endParaRPr kumimoji="0" lang="en-GB" sz="1400" b="0" i="0" u="none" strike="noStrike" kern="1200" cap="none" spc="0" normalizeH="0" baseline="0" noProof="0" dirty="0">
              <a:ln>
                <a:noFill/>
              </a:ln>
              <a:solidFill>
                <a:srgbClr val="FFFFFF"/>
              </a:solidFill>
              <a:effectLst/>
              <a:uLnTx/>
              <a:uFillTx/>
              <a:latin typeface="Real Text Light"/>
              <a:ea typeface="+mn-ea"/>
              <a:cs typeface="+mn-cs"/>
            </a:endParaRPr>
          </a:p>
          <a:p>
            <a:pPr marL="0" marR="0" lvl="0" indent="0" algn="ctr"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en-GB" sz="1400" b="0" i="0" u="none" strike="noStrike" kern="1200" cap="none" spc="0" normalizeH="0" baseline="0" noProof="0" dirty="0">
                <a:ln>
                  <a:noFill/>
                </a:ln>
                <a:solidFill>
                  <a:srgbClr val="000000"/>
                </a:solidFill>
                <a:effectLst/>
                <a:uLnTx/>
                <a:uFillTx/>
                <a:latin typeface="Real Text Light"/>
                <a:ea typeface="+mn-ea"/>
                <a:cs typeface="+mn-cs"/>
              </a:rPr>
              <a:t>RNIPH</a:t>
            </a:r>
          </a:p>
        </p:txBody>
      </p:sp>
      <p:cxnSp>
        <p:nvCxnSpPr>
          <p:cNvPr id="89" name="Connector: Elbow 57">
            <a:extLst>
              <a:ext uri="{FF2B5EF4-FFF2-40B4-BE49-F238E27FC236}">
                <a16:creationId xmlns:a16="http://schemas.microsoft.com/office/drawing/2014/main" id="{47805655-41D1-D58E-720C-F84E5AEB3D34}"/>
              </a:ext>
            </a:extLst>
          </p:cNvPr>
          <p:cNvCxnSpPr>
            <a:cxnSpLocks/>
          </p:cNvCxnSpPr>
          <p:nvPr/>
        </p:nvCxnSpPr>
        <p:spPr>
          <a:xfrm rot="16200000" flipH="1">
            <a:off x="9149276" y="3706374"/>
            <a:ext cx="1311062" cy="99550"/>
          </a:xfrm>
          <a:prstGeom prst="bentConnector3">
            <a:avLst>
              <a:gd name="adj1" fmla="val 99941"/>
            </a:avLst>
          </a:prstGeom>
          <a:ln w="19050" cap="rnd">
            <a:solidFill>
              <a:srgbClr val="303030"/>
            </a:solidFill>
            <a:prstDash val="sysDot"/>
          </a:ln>
        </p:spPr>
        <p:style>
          <a:lnRef idx="1">
            <a:schemeClr val="accent1"/>
          </a:lnRef>
          <a:fillRef idx="0">
            <a:schemeClr val="accent1"/>
          </a:fillRef>
          <a:effectRef idx="0">
            <a:schemeClr val="accent1"/>
          </a:effectRef>
          <a:fontRef idx="minor">
            <a:schemeClr val="tx1"/>
          </a:fontRef>
        </p:style>
      </p:cxnSp>
      <p:cxnSp>
        <p:nvCxnSpPr>
          <p:cNvPr id="90" name="Connector: Elbow 57">
            <a:extLst>
              <a:ext uri="{FF2B5EF4-FFF2-40B4-BE49-F238E27FC236}">
                <a16:creationId xmlns:a16="http://schemas.microsoft.com/office/drawing/2014/main" id="{0D4B801B-97AA-AFE7-07C4-F78214AE8F70}"/>
              </a:ext>
            </a:extLst>
          </p:cNvPr>
          <p:cNvCxnSpPr>
            <a:cxnSpLocks/>
            <a:endCxn id="78" idx="1"/>
          </p:cNvCxnSpPr>
          <p:nvPr/>
        </p:nvCxnSpPr>
        <p:spPr>
          <a:xfrm rot="16200000" flipH="1">
            <a:off x="8959113" y="5177969"/>
            <a:ext cx="1704594" cy="112758"/>
          </a:xfrm>
          <a:prstGeom prst="bentConnector2">
            <a:avLst/>
          </a:prstGeom>
          <a:ln w="19050" cap="rnd">
            <a:solidFill>
              <a:srgbClr val="303030"/>
            </a:solidFill>
            <a:prstDash val="sysDot"/>
          </a:ln>
        </p:spPr>
        <p:style>
          <a:lnRef idx="1">
            <a:schemeClr val="accent1"/>
          </a:lnRef>
          <a:fillRef idx="0">
            <a:schemeClr val="accent1"/>
          </a:fillRef>
          <a:effectRef idx="0">
            <a:schemeClr val="accent1"/>
          </a:effectRef>
          <a:fontRef idx="minor">
            <a:schemeClr val="tx1"/>
          </a:fontRef>
        </p:style>
      </p:cxnSp>
      <p:cxnSp>
        <p:nvCxnSpPr>
          <p:cNvPr id="93" name="Straight Connector 56">
            <a:extLst>
              <a:ext uri="{FF2B5EF4-FFF2-40B4-BE49-F238E27FC236}">
                <a16:creationId xmlns:a16="http://schemas.microsoft.com/office/drawing/2014/main" id="{FFB1A0F5-1ABA-CD96-25CD-AB1322CDC3F9}"/>
              </a:ext>
            </a:extLst>
          </p:cNvPr>
          <p:cNvCxnSpPr>
            <a:cxnSpLocks/>
          </p:cNvCxnSpPr>
          <p:nvPr/>
        </p:nvCxnSpPr>
        <p:spPr>
          <a:xfrm>
            <a:off x="9748264" y="5234348"/>
            <a:ext cx="126292" cy="0"/>
          </a:xfrm>
          <a:prstGeom prst="line">
            <a:avLst/>
          </a:prstGeom>
          <a:ln w="19050" cap="rnd">
            <a:solidFill>
              <a:srgbClr val="303030"/>
            </a:solidFill>
            <a:prstDash val="sysDot"/>
          </a:ln>
        </p:spPr>
        <p:style>
          <a:lnRef idx="1">
            <a:schemeClr val="accent1"/>
          </a:lnRef>
          <a:fillRef idx="0">
            <a:schemeClr val="accent1"/>
          </a:fillRef>
          <a:effectRef idx="0">
            <a:schemeClr val="accent1"/>
          </a:effectRef>
          <a:fontRef idx="minor">
            <a:schemeClr val="tx1"/>
          </a:fontRef>
        </p:style>
      </p:cxnSp>
      <p:cxnSp>
        <p:nvCxnSpPr>
          <p:cNvPr id="97" name="Straight Connector 56">
            <a:extLst>
              <a:ext uri="{FF2B5EF4-FFF2-40B4-BE49-F238E27FC236}">
                <a16:creationId xmlns:a16="http://schemas.microsoft.com/office/drawing/2014/main" id="{21844FB5-550F-5437-ED0E-B8566B11B49D}"/>
              </a:ext>
            </a:extLst>
          </p:cNvPr>
          <p:cNvCxnSpPr>
            <a:cxnSpLocks/>
          </p:cNvCxnSpPr>
          <p:nvPr/>
        </p:nvCxnSpPr>
        <p:spPr>
          <a:xfrm flipH="1">
            <a:off x="9755031" y="3579300"/>
            <a:ext cx="112758" cy="0"/>
          </a:xfrm>
          <a:prstGeom prst="line">
            <a:avLst/>
          </a:prstGeom>
          <a:ln w="19050" cap="rnd">
            <a:solidFill>
              <a:srgbClr val="303030"/>
            </a:solidFill>
            <a:prstDash val="sysDot"/>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7CDE0DCB-A3D3-A3B9-DC6B-AE3BF5AE282F}"/>
              </a:ext>
            </a:extLst>
          </p:cNvPr>
          <p:cNvSpPr txBox="1"/>
          <p:nvPr/>
        </p:nvSpPr>
        <p:spPr>
          <a:xfrm>
            <a:off x="9471659" y="6547868"/>
            <a:ext cx="3122692" cy="380749"/>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Real Text Light"/>
                <a:ea typeface="+mn-ea"/>
                <a:cs typeface="+mn-cs"/>
              </a:rPr>
              <a:t>* </a:t>
            </a:r>
            <a:r>
              <a:rPr kumimoji="0" lang="fr-FR" sz="1000" b="0" i="0" u="none" strike="noStrike" kern="1200" cap="none" spc="0" normalizeH="0" baseline="0" noProof="0" dirty="0">
                <a:ln>
                  <a:noFill/>
                </a:ln>
                <a:solidFill>
                  <a:prstClr val="black"/>
                </a:solidFill>
                <a:effectLst/>
                <a:uLnTx/>
                <a:uFillTx/>
                <a:latin typeface="Real Text Light"/>
                <a:ea typeface="+mn-ea"/>
                <a:cs typeface="+mn-cs"/>
              </a:rPr>
              <a:t>Suivi Clinique Après Commercialisation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Real Text Light"/>
                <a:ea typeface="+mn-ea"/>
                <a:cs typeface="+mn-cs"/>
              </a:rPr>
              <a:t>** Echantillons Biologiques</a:t>
            </a:r>
            <a:endParaRPr kumimoji="0" lang="en-GB" sz="1000" b="0" i="0" u="none" strike="noStrike" kern="1200" cap="none" spc="0" normalizeH="0" baseline="0" noProof="0" dirty="0">
              <a:ln>
                <a:noFill/>
              </a:ln>
              <a:solidFill>
                <a:prstClr val="black"/>
              </a:solidFill>
              <a:effectLst/>
              <a:uLnTx/>
              <a:uFillTx/>
              <a:latin typeface="Real Text Light"/>
              <a:ea typeface="+mn-ea"/>
              <a:cs typeface="+mn-cs"/>
            </a:endParaRPr>
          </a:p>
        </p:txBody>
      </p:sp>
      <p:sp>
        <p:nvSpPr>
          <p:cNvPr id="12" name="TextBox 11">
            <a:extLst>
              <a:ext uri="{FF2B5EF4-FFF2-40B4-BE49-F238E27FC236}">
                <a16:creationId xmlns:a16="http://schemas.microsoft.com/office/drawing/2014/main" id="{75434CEB-A7C0-A774-09C8-5EBD2E9AE90F}"/>
              </a:ext>
            </a:extLst>
          </p:cNvPr>
          <p:cNvSpPr txBox="1"/>
          <p:nvPr/>
        </p:nvSpPr>
        <p:spPr>
          <a:xfrm>
            <a:off x="0" y="5493186"/>
            <a:ext cx="963970" cy="915331"/>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1" i="0" u="none" strike="noStrike" kern="1200" cap="none" spc="0" normalizeH="0" baseline="0" noProof="0" dirty="0">
              <a:ln>
                <a:noFill/>
              </a:ln>
              <a:solidFill>
                <a:srgbClr val="FC515B"/>
              </a:solidFill>
              <a:effectLst/>
              <a:uLnTx/>
              <a:uFillTx/>
              <a:latin typeface="Real Text Ligh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srgbClr val="FC515B"/>
                </a:solidFill>
                <a:effectLst/>
                <a:uLnTx/>
                <a:uFillTx/>
                <a:latin typeface="Real Text Light"/>
                <a:ea typeface="+mn-ea"/>
                <a:cs typeface="+mn-cs"/>
              </a:rPr>
              <a:t> Hors champ REC</a:t>
            </a:r>
            <a:endParaRPr kumimoji="0" lang="en-GB" sz="1400" b="1" i="0" u="none" strike="noStrike" kern="1200" cap="none" spc="0" normalizeH="0" baseline="0" noProof="0" dirty="0">
              <a:ln>
                <a:noFill/>
              </a:ln>
              <a:solidFill>
                <a:srgbClr val="FC515B"/>
              </a:solidFill>
              <a:effectLst/>
              <a:uLnTx/>
              <a:uFillTx/>
              <a:latin typeface="Real Text Light"/>
              <a:ea typeface="+mn-ea"/>
              <a:cs typeface="+mn-cs"/>
            </a:endParaRPr>
          </a:p>
        </p:txBody>
      </p:sp>
      <p:sp>
        <p:nvSpPr>
          <p:cNvPr id="14" name="TextBox 13">
            <a:extLst>
              <a:ext uri="{FF2B5EF4-FFF2-40B4-BE49-F238E27FC236}">
                <a16:creationId xmlns:a16="http://schemas.microsoft.com/office/drawing/2014/main" id="{C03FAECA-9BC6-9254-3BAB-63042E7A6D23}"/>
              </a:ext>
            </a:extLst>
          </p:cNvPr>
          <p:cNvSpPr txBox="1"/>
          <p:nvPr/>
        </p:nvSpPr>
        <p:spPr>
          <a:xfrm>
            <a:off x="2864024" y="5588365"/>
            <a:ext cx="718553" cy="750100"/>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srgbClr val="8996F4">
                    <a:lumMod val="75000"/>
                  </a:srgbClr>
                </a:solidFill>
                <a:effectLst/>
                <a:uLnTx/>
                <a:uFillTx/>
                <a:latin typeface="Real Text Light"/>
                <a:ea typeface="+mn-ea"/>
                <a:cs typeface="+mn-cs"/>
              </a:rPr>
              <a:t>Hors champ RDM</a:t>
            </a:r>
            <a:endParaRPr kumimoji="0" lang="en-GB" sz="1400" b="1" i="0" u="none" strike="noStrike" kern="1200" cap="none" spc="0" normalizeH="0" baseline="0" noProof="0" dirty="0">
              <a:ln>
                <a:noFill/>
              </a:ln>
              <a:solidFill>
                <a:srgbClr val="8996F4">
                  <a:lumMod val="75000"/>
                </a:srgbClr>
              </a:solidFill>
              <a:effectLst/>
              <a:uLnTx/>
              <a:uFillTx/>
              <a:latin typeface="Real Text Light"/>
              <a:ea typeface="+mn-ea"/>
              <a:cs typeface="+mn-cs"/>
            </a:endParaRPr>
          </a:p>
        </p:txBody>
      </p:sp>
      <p:sp>
        <p:nvSpPr>
          <p:cNvPr id="18" name="Rectangle 17">
            <a:extLst>
              <a:ext uri="{FF2B5EF4-FFF2-40B4-BE49-F238E27FC236}">
                <a16:creationId xmlns:a16="http://schemas.microsoft.com/office/drawing/2014/main" id="{F05F14CC-7E79-82F3-0B9F-7FC6D179DB13}"/>
              </a:ext>
            </a:extLst>
          </p:cNvPr>
          <p:cNvSpPr/>
          <p:nvPr/>
        </p:nvSpPr>
        <p:spPr>
          <a:xfrm>
            <a:off x="204090" y="5410858"/>
            <a:ext cx="8917749" cy="1311059"/>
          </a:xfrm>
          <a:prstGeom prst="rect">
            <a:avLst/>
          </a:prstGeom>
          <a:noFill/>
          <a:ln w="19050">
            <a:solidFill>
              <a:schemeClr val="accent1">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Real Text Light"/>
              <a:ea typeface="+mn-ea"/>
              <a:cs typeface="+mn-cs"/>
            </a:endParaRPr>
          </a:p>
        </p:txBody>
      </p:sp>
      <p:cxnSp>
        <p:nvCxnSpPr>
          <p:cNvPr id="24" name="Straight Connector 23">
            <a:extLst>
              <a:ext uri="{FF2B5EF4-FFF2-40B4-BE49-F238E27FC236}">
                <a16:creationId xmlns:a16="http://schemas.microsoft.com/office/drawing/2014/main" id="{E4373657-958F-08C7-6058-22F35C6AFF3E}"/>
              </a:ext>
            </a:extLst>
          </p:cNvPr>
          <p:cNvCxnSpPr>
            <a:cxnSpLocks/>
          </p:cNvCxnSpPr>
          <p:nvPr/>
        </p:nvCxnSpPr>
        <p:spPr>
          <a:xfrm>
            <a:off x="9379798" y="1435608"/>
            <a:ext cx="0" cy="5157074"/>
          </a:xfrm>
          <a:prstGeom prst="line">
            <a:avLst/>
          </a:prstGeom>
          <a:ln/>
        </p:spPr>
        <p:style>
          <a:lnRef idx="3">
            <a:schemeClr val="accent3"/>
          </a:lnRef>
          <a:fillRef idx="0">
            <a:schemeClr val="accent3"/>
          </a:fillRef>
          <a:effectRef idx="2">
            <a:schemeClr val="accent3"/>
          </a:effectRef>
          <a:fontRef idx="minor">
            <a:schemeClr val="tx1"/>
          </a:fontRef>
        </p:style>
      </p:cxnSp>
      <p:sp>
        <p:nvSpPr>
          <p:cNvPr id="27" name="TextBox 26">
            <a:extLst>
              <a:ext uri="{FF2B5EF4-FFF2-40B4-BE49-F238E27FC236}">
                <a16:creationId xmlns:a16="http://schemas.microsoft.com/office/drawing/2014/main" id="{3FFC9569-80EC-9896-ABF4-90963E6458D1}"/>
              </a:ext>
            </a:extLst>
          </p:cNvPr>
          <p:cNvSpPr txBox="1"/>
          <p:nvPr/>
        </p:nvSpPr>
        <p:spPr>
          <a:xfrm>
            <a:off x="4919023" y="1721471"/>
            <a:ext cx="2188225" cy="394728"/>
          </a:xfrm>
          <a:prstGeom prst="rect">
            <a:avLst/>
          </a:prstGeom>
          <a:noFill/>
        </p:spPr>
        <p:txBody>
          <a:bodyPr wrap="non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small" spc="0" normalizeH="0" baseline="0" noProof="0" dirty="0">
                <a:ln>
                  <a:noFill/>
                </a:ln>
                <a:solidFill>
                  <a:srgbClr val="303030"/>
                </a:solidFill>
                <a:effectLst/>
                <a:uLnTx/>
                <a:uFillTx/>
                <a:latin typeface="Real Text Medium"/>
                <a:ea typeface="+mn-ea"/>
                <a:cs typeface="+mn-cs"/>
              </a:rPr>
              <a:t>Sources européennes </a:t>
            </a:r>
            <a:endParaRPr kumimoji="0" lang="en-GB" sz="1600" b="0" i="0" u="none" strike="noStrike" kern="1200" cap="small" spc="0" normalizeH="0" baseline="0" noProof="0" dirty="0">
              <a:ln>
                <a:noFill/>
              </a:ln>
              <a:solidFill>
                <a:srgbClr val="303030"/>
              </a:solidFill>
              <a:effectLst/>
              <a:uLnTx/>
              <a:uFillTx/>
              <a:latin typeface="Real Text Medium"/>
              <a:ea typeface="+mn-ea"/>
              <a:cs typeface="+mn-cs"/>
            </a:endParaRPr>
          </a:p>
        </p:txBody>
      </p:sp>
      <p:sp>
        <p:nvSpPr>
          <p:cNvPr id="30" name="TextBox 29">
            <a:extLst>
              <a:ext uri="{FF2B5EF4-FFF2-40B4-BE49-F238E27FC236}">
                <a16:creationId xmlns:a16="http://schemas.microsoft.com/office/drawing/2014/main" id="{87D9877B-734D-1AE2-64FD-EB52738B9D7A}"/>
              </a:ext>
            </a:extLst>
          </p:cNvPr>
          <p:cNvSpPr txBox="1"/>
          <p:nvPr/>
        </p:nvSpPr>
        <p:spPr>
          <a:xfrm>
            <a:off x="9799684" y="1731560"/>
            <a:ext cx="2188225" cy="394728"/>
          </a:xfrm>
          <a:prstGeom prst="rect">
            <a:avLst/>
          </a:prstGeom>
          <a:noFill/>
        </p:spPr>
        <p:txBody>
          <a:bodyPr wrap="non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small" spc="0" normalizeH="0" baseline="0" noProof="0" dirty="0">
                <a:ln>
                  <a:noFill/>
                </a:ln>
                <a:solidFill>
                  <a:srgbClr val="88E5BD"/>
                </a:solidFill>
                <a:effectLst/>
                <a:uLnTx/>
                <a:uFillTx/>
                <a:latin typeface="Real Text Medium"/>
                <a:ea typeface="+mn-ea"/>
                <a:cs typeface="+mn-cs"/>
              </a:rPr>
              <a:t>Source française </a:t>
            </a:r>
            <a:endParaRPr kumimoji="0" lang="en-GB" sz="1600" b="0" i="0" u="none" strike="noStrike" kern="1200" cap="small" spc="0" normalizeH="0" baseline="0" noProof="0" dirty="0">
              <a:ln>
                <a:noFill/>
              </a:ln>
              <a:solidFill>
                <a:srgbClr val="88E5BD"/>
              </a:solidFill>
              <a:effectLst/>
              <a:uLnTx/>
              <a:uFillTx/>
              <a:latin typeface="Real Text Medium"/>
              <a:ea typeface="+mn-ea"/>
              <a:cs typeface="+mn-cs"/>
            </a:endParaRPr>
          </a:p>
        </p:txBody>
      </p:sp>
      <p:cxnSp>
        <p:nvCxnSpPr>
          <p:cNvPr id="43" name="Straight Connector 42">
            <a:extLst>
              <a:ext uri="{FF2B5EF4-FFF2-40B4-BE49-F238E27FC236}">
                <a16:creationId xmlns:a16="http://schemas.microsoft.com/office/drawing/2014/main" id="{6C274C31-9EA3-720A-D920-85FE86E710F0}"/>
              </a:ext>
            </a:extLst>
          </p:cNvPr>
          <p:cNvCxnSpPr>
            <a:cxnSpLocks/>
            <a:stCxn id="18" idx="3"/>
          </p:cNvCxnSpPr>
          <p:nvPr/>
        </p:nvCxnSpPr>
        <p:spPr>
          <a:xfrm flipV="1">
            <a:off x="9121839" y="5929103"/>
            <a:ext cx="91860" cy="137285"/>
          </a:xfrm>
          <a:prstGeom prst="line">
            <a:avLst/>
          </a:prstGeom>
          <a:ln w="19050">
            <a:solidFill>
              <a:schemeClr val="accent1">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8630B8F9-5313-8F9C-2265-2F10ADCA593D}"/>
              </a:ext>
            </a:extLst>
          </p:cNvPr>
          <p:cNvCxnSpPr>
            <a:cxnSpLocks/>
          </p:cNvCxnSpPr>
          <p:nvPr/>
        </p:nvCxnSpPr>
        <p:spPr>
          <a:xfrm flipV="1">
            <a:off x="9213699" y="2666665"/>
            <a:ext cx="0" cy="3262437"/>
          </a:xfrm>
          <a:prstGeom prst="line">
            <a:avLst/>
          </a:prstGeom>
          <a:ln w="19050">
            <a:solidFill>
              <a:schemeClr val="accent1">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id="{07117C58-9EFE-7832-F872-DE0ABD583A20}"/>
              </a:ext>
            </a:extLst>
          </p:cNvPr>
          <p:cNvCxnSpPr>
            <a:cxnSpLocks/>
            <a:endCxn id="60" idx="1"/>
          </p:cNvCxnSpPr>
          <p:nvPr/>
        </p:nvCxnSpPr>
        <p:spPr>
          <a:xfrm>
            <a:off x="9213699" y="2666665"/>
            <a:ext cx="332198" cy="0"/>
          </a:xfrm>
          <a:prstGeom prst="straightConnector1">
            <a:avLst/>
          </a:prstGeom>
          <a:ln w="19050">
            <a:solidFill>
              <a:schemeClr val="accent1">
                <a:lumMod val="75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1" name="Text Placeholder 15">
            <a:extLst>
              <a:ext uri="{FF2B5EF4-FFF2-40B4-BE49-F238E27FC236}">
                <a16:creationId xmlns:a16="http://schemas.microsoft.com/office/drawing/2014/main" id="{198E3BB1-745A-424B-5A1C-1B7FE2A246A7}"/>
              </a:ext>
            </a:extLst>
          </p:cNvPr>
          <p:cNvSpPr txBox="1">
            <a:spLocks/>
          </p:cNvSpPr>
          <p:nvPr/>
        </p:nvSpPr>
        <p:spPr>
          <a:xfrm>
            <a:off x="6850021" y="4551179"/>
            <a:ext cx="2125947" cy="737240"/>
          </a:xfrm>
          <a:prstGeom prst="rect">
            <a:avLst/>
          </a:prstGeom>
          <a:solidFill>
            <a:schemeClr val="accent4">
              <a:lumMod val="60000"/>
              <a:lumOff val="40000"/>
            </a:schemeClr>
          </a:solidFill>
        </p:spPr>
        <p:txBody>
          <a:bodyPr/>
          <a:lstStyle>
            <a:lvl1pPr marL="0" indent="0" algn="l" defTabSz="914400" rtl="0" eaLnBrk="1" latinLnBrk="0" hangingPunct="1">
              <a:lnSpc>
                <a:spcPct val="120000"/>
              </a:lnSpc>
              <a:spcBef>
                <a:spcPts val="0"/>
              </a:spcBef>
              <a:buFont typeface="Arial" panose="020B0604020202020204" pitchFamily="34" charset="0"/>
              <a:buNone/>
              <a:defRPr sz="1800" kern="1200">
                <a:solidFill>
                  <a:srgbClr val="303030"/>
                </a:solidFill>
                <a:latin typeface="+mn-lt"/>
                <a:ea typeface="+mn-ea"/>
                <a:cs typeface="+mn-cs"/>
              </a:defRPr>
            </a:lvl1pPr>
            <a:lvl2pPr marL="285750" indent="-285750" algn="l" defTabSz="914400" rtl="0" eaLnBrk="1" latinLnBrk="0" hangingPunct="1">
              <a:lnSpc>
                <a:spcPct val="120000"/>
              </a:lnSpc>
              <a:spcBef>
                <a:spcPts val="0"/>
              </a:spcBef>
              <a:buClr>
                <a:srgbClr val="FC515B"/>
              </a:buClr>
              <a:buFont typeface="Arial" panose="020B0604020202020204" pitchFamily="34" charset="0"/>
              <a:buChar char="•"/>
              <a:defRPr sz="1800" kern="1200">
                <a:solidFill>
                  <a:srgbClr val="303030"/>
                </a:solidFill>
                <a:latin typeface="+mj-lt"/>
                <a:ea typeface="+mn-ea"/>
                <a:cs typeface="+mn-cs"/>
              </a:defRPr>
            </a:lvl2pPr>
            <a:lvl3pPr marL="360000" indent="-360000" algn="l" defTabSz="914400" rtl="0" eaLnBrk="1" latinLnBrk="0" hangingPunct="1">
              <a:lnSpc>
                <a:spcPct val="120000"/>
              </a:lnSpc>
              <a:spcBef>
                <a:spcPts val="0"/>
              </a:spcBef>
              <a:buClr>
                <a:srgbClr val="FC515B"/>
              </a:buClr>
              <a:buFont typeface="Arial" panose="020B0604020202020204" pitchFamily="34" charset="0"/>
              <a:buChar char="•"/>
              <a:defRPr sz="1800" kern="1200">
                <a:solidFill>
                  <a:srgbClr val="303030"/>
                </a:solidFill>
                <a:latin typeface="+mn-lt"/>
                <a:ea typeface="+mn-ea"/>
                <a:cs typeface="+mn-cs"/>
              </a:defRPr>
            </a:lvl3pPr>
            <a:lvl4pPr marL="900000" indent="-540000" algn="l" defTabSz="914400" rtl="0" eaLnBrk="1" latinLnBrk="0" hangingPunct="1">
              <a:lnSpc>
                <a:spcPct val="120000"/>
              </a:lnSpc>
              <a:spcBef>
                <a:spcPts val="0"/>
              </a:spcBef>
              <a:buClr>
                <a:srgbClr val="FC515B"/>
              </a:buClr>
              <a:buFont typeface="Arial" panose="020B0604020202020204" pitchFamily="34" charset="0"/>
              <a:buChar char="•"/>
              <a:defRPr sz="1800" kern="1200">
                <a:solidFill>
                  <a:srgbClr val="303030"/>
                </a:solidFill>
                <a:latin typeface="+mn-lt"/>
                <a:ea typeface="+mn-ea"/>
                <a:cs typeface="+mn-cs"/>
              </a:defRPr>
            </a:lvl4pPr>
            <a:lvl5pPr marL="1440000" indent="-540000" algn="l" defTabSz="914400" rtl="0" eaLnBrk="1" latinLnBrk="0" hangingPunct="1">
              <a:lnSpc>
                <a:spcPct val="120000"/>
              </a:lnSpc>
              <a:spcBef>
                <a:spcPts val="0"/>
              </a:spcBef>
              <a:buClr>
                <a:srgbClr val="FC515B"/>
              </a:buClr>
              <a:buFont typeface="Arial" panose="020B0604020202020204" pitchFamily="34" charset="0"/>
              <a:buChar char="•"/>
              <a:defRPr sz="1800" kern="1200">
                <a:solidFill>
                  <a:srgbClr val="30303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en-GB" sz="1300" b="0" i="0" u="none" strike="noStrike" kern="1200" cap="none" spc="0" normalizeH="0" baseline="0" noProof="0" dirty="0">
                <a:ln>
                  <a:noFill/>
                </a:ln>
                <a:solidFill>
                  <a:srgbClr val="000000"/>
                </a:solidFill>
                <a:effectLst/>
                <a:uLnTx/>
                <a:uFillTx/>
                <a:latin typeface="Real Text Light"/>
                <a:ea typeface="+mn-ea"/>
                <a:cs typeface="+mn-cs"/>
              </a:rPr>
              <a:t>EP sur </a:t>
            </a:r>
            <a:r>
              <a:rPr kumimoji="0" lang="fr-FR" sz="1300" b="0" i="0" u="none" strike="noStrike" kern="1200" cap="none" spc="0" normalizeH="0" baseline="0" noProof="0" dirty="0" err="1">
                <a:ln>
                  <a:noFill/>
                </a:ln>
                <a:solidFill>
                  <a:srgbClr val="000000"/>
                </a:solidFill>
                <a:effectLst/>
                <a:uLnTx/>
                <a:uFillTx/>
                <a:latin typeface="Real Text Light"/>
                <a:ea typeface="+mn-ea"/>
                <a:cs typeface="+mn-cs"/>
              </a:rPr>
              <a:t>diagn</a:t>
            </a:r>
            <a:r>
              <a:rPr kumimoji="0" lang="fr-FR" sz="1300" b="0" i="0" u="none" strike="noStrike" kern="1200" cap="none" spc="0" normalizeH="0" baseline="0" noProof="0" dirty="0">
                <a:ln>
                  <a:noFill/>
                </a:ln>
                <a:solidFill>
                  <a:srgbClr val="000000"/>
                </a:solidFill>
                <a:effectLst/>
                <a:uLnTx/>
                <a:uFillTx/>
                <a:latin typeface="Real Text Light"/>
                <a:ea typeface="+mn-ea"/>
                <a:cs typeface="+mn-cs"/>
              </a:rPr>
              <a:t>. compagnons avec EB restants </a:t>
            </a:r>
          </a:p>
        </p:txBody>
      </p:sp>
      <p:sp>
        <p:nvSpPr>
          <p:cNvPr id="36" name="TextBox 35">
            <a:extLst>
              <a:ext uri="{FF2B5EF4-FFF2-40B4-BE49-F238E27FC236}">
                <a16:creationId xmlns:a16="http://schemas.microsoft.com/office/drawing/2014/main" id="{7710EBCE-F54D-6317-0634-8AF2158E22A9}"/>
              </a:ext>
            </a:extLst>
          </p:cNvPr>
          <p:cNvSpPr txBox="1"/>
          <p:nvPr/>
        </p:nvSpPr>
        <p:spPr>
          <a:xfrm>
            <a:off x="6039609" y="5603506"/>
            <a:ext cx="718553" cy="750100"/>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srgbClr val="EAA4EA">
                    <a:lumMod val="75000"/>
                  </a:srgbClr>
                </a:solidFill>
                <a:effectLst/>
                <a:uLnTx/>
                <a:uFillTx/>
                <a:latin typeface="Real Text Light"/>
                <a:ea typeface="+mn-ea"/>
                <a:cs typeface="+mn-cs"/>
              </a:rPr>
              <a:t>Hors champ RDIV</a:t>
            </a:r>
            <a:endParaRPr kumimoji="0" lang="en-GB" sz="1400" b="1" i="0" u="none" strike="noStrike" kern="1200" cap="none" spc="0" normalizeH="0" baseline="0" noProof="0" dirty="0">
              <a:ln>
                <a:noFill/>
              </a:ln>
              <a:solidFill>
                <a:srgbClr val="EAA4EA">
                  <a:lumMod val="75000"/>
                </a:srgbClr>
              </a:solidFill>
              <a:effectLst/>
              <a:uLnTx/>
              <a:uFillTx/>
              <a:latin typeface="Real Text Light"/>
              <a:ea typeface="+mn-ea"/>
              <a:cs typeface="+mn-cs"/>
            </a:endParaRPr>
          </a:p>
        </p:txBody>
      </p:sp>
      <p:cxnSp>
        <p:nvCxnSpPr>
          <p:cNvPr id="33" name="Straight Connector 56">
            <a:extLst>
              <a:ext uri="{FF2B5EF4-FFF2-40B4-BE49-F238E27FC236}">
                <a16:creationId xmlns:a16="http://schemas.microsoft.com/office/drawing/2014/main" id="{6B5C7A90-7154-7BB7-0627-108616C61E37}"/>
              </a:ext>
            </a:extLst>
          </p:cNvPr>
          <p:cNvCxnSpPr>
            <a:cxnSpLocks/>
          </p:cNvCxnSpPr>
          <p:nvPr/>
        </p:nvCxnSpPr>
        <p:spPr>
          <a:xfrm>
            <a:off x="10409080" y="1243582"/>
            <a:ext cx="0" cy="477889"/>
          </a:xfrm>
          <a:prstGeom prst="line">
            <a:avLst/>
          </a:prstGeom>
          <a:ln w="19050" cap="rnd">
            <a:solidFill>
              <a:srgbClr val="303030"/>
            </a:solidFill>
            <a:prstDash val="sysDot"/>
          </a:ln>
        </p:spPr>
        <p:style>
          <a:lnRef idx="1">
            <a:schemeClr val="accent1"/>
          </a:lnRef>
          <a:fillRef idx="0">
            <a:schemeClr val="accent1"/>
          </a:fillRef>
          <a:effectRef idx="0">
            <a:schemeClr val="accent1"/>
          </a:effectRef>
          <a:fontRef idx="minor">
            <a:schemeClr val="tx1"/>
          </a:fontRef>
        </p:style>
      </p:cxnSp>
      <p:cxnSp>
        <p:nvCxnSpPr>
          <p:cNvPr id="10" name="Straight Connector 56">
            <a:extLst>
              <a:ext uri="{FF2B5EF4-FFF2-40B4-BE49-F238E27FC236}">
                <a16:creationId xmlns:a16="http://schemas.microsoft.com/office/drawing/2014/main" id="{023733AE-A41E-7321-9BC7-59A1904340B5}"/>
              </a:ext>
            </a:extLst>
          </p:cNvPr>
          <p:cNvCxnSpPr>
            <a:cxnSpLocks/>
          </p:cNvCxnSpPr>
          <p:nvPr/>
        </p:nvCxnSpPr>
        <p:spPr>
          <a:xfrm>
            <a:off x="1399237" y="1267200"/>
            <a:ext cx="0" cy="992658"/>
          </a:xfrm>
          <a:prstGeom prst="line">
            <a:avLst/>
          </a:prstGeom>
          <a:ln w="19050" cap="rnd">
            <a:solidFill>
              <a:srgbClr val="303030"/>
            </a:solidFill>
            <a:prstDash val="sysDot"/>
          </a:ln>
        </p:spPr>
        <p:style>
          <a:lnRef idx="1">
            <a:schemeClr val="accent1"/>
          </a:lnRef>
          <a:fillRef idx="0">
            <a:schemeClr val="accent1"/>
          </a:fillRef>
          <a:effectRef idx="0">
            <a:schemeClr val="accent1"/>
          </a:effectRef>
          <a:fontRef idx="minor">
            <a:schemeClr val="tx1"/>
          </a:fontRef>
        </p:style>
      </p:cxnSp>
      <p:sp>
        <p:nvSpPr>
          <p:cNvPr id="17" name="Title 16">
            <a:extLst>
              <a:ext uri="{FF2B5EF4-FFF2-40B4-BE49-F238E27FC236}">
                <a16:creationId xmlns:a16="http://schemas.microsoft.com/office/drawing/2014/main" id="{6AA4785B-FF14-969D-F622-6CBD667B1F96}"/>
              </a:ext>
            </a:extLst>
          </p:cNvPr>
          <p:cNvSpPr>
            <a:spLocks noGrp="1"/>
          </p:cNvSpPr>
          <p:nvPr>
            <p:ph type="title"/>
          </p:nvPr>
        </p:nvSpPr>
        <p:spPr/>
        <p:txBody>
          <a:bodyPr/>
          <a:lstStyle/>
          <a:p>
            <a:r>
              <a:rPr lang="fr-FR" sz="2800" dirty="0"/>
              <a:t>Qualification de la recherche</a:t>
            </a:r>
            <a:endParaRPr lang="en-GB" sz="2800" dirty="0"/>
          </a:p>
        </p:txBody>
      </p:sp>
      <p:sp>
        <p:nvSpPr>
          <p:cNvPr id="3" name="Text Placeholder 3">
            <a:extLst>
              <a:ext uri="{FF2B5EF4-FFF2-40B4-BE49-F238E27FC236}">
                <a16:creationId xmlns:a16="http://schemas.microsoft.com/office/drawing/2014/main" id="{2DA68B88-40E0-8B5C-B030-8B67BD4EA377}"/>
              </a:ext>
            </a:extLst>
          </p:cNvPr>
          <p:cNvSpPr>
            <a:spLocks noGrp="1"/>
          </p:cNvSpPr>
          <p:nvPr>
            <p:ph type="body" sz="quarter" idx="14"/>
          </p:nvPr>
        </p:nvSpPr>
        <p:spPr>
          <a:xfrm>
            <a:off x="10471200" y="450000"/>
            <a:ext cx="1720800" cy="244800"/>
          </a:xfrm>
        </p:spPr>
        <p:txBody>
          <a:bodyPr/>
          <a:lstStyle/>
          <a:p>
            <a:r>
              <a:rPr lang="fr-FR" dirty="0"/>
              <a:t>GIRCI</a:t>
            </a:r>
            <a:endParaRPr lang="en-GB" dirty="0"/>
          </a:p>
        </p:txBody>
      </p:sp>
    </p:spTree>
    <p:extLst>
      <p:ext uri="{BB962C8B-B14F-4D97-AF65-F5344CB8AC3E}">
        <p14:creationId xmlns:p14="http://schemas.microsoft.com/office/powerpoint/2010/main" val="2781021543"/>
      </p:ext>
    </p:extLst>
  </p:cSld>
  <p:clrMapOvr>
    <a:masterClrMapping/>
  </p:clrMapOvr>
</p:sld>
</file>

<file path=ppt/slides/slide6.xml><?xml version="1.0" encoding="utf-8"?>
<p:sld xmlns:a16="http://schemas.microsoft.com/office/drawing/2014/main" xmlns:a14="http://schemas.microsoft.com/office/drawing/2010/main" xmlns:asvg="http://schemas.microsoft.com/office/drawing/2016/SVG/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7870B-588E-42A8-84F8-7EAA214CCBCE}"/>
              </a:ext>
            </a:extLst>
          </p:cNvPr>
          <p:cNvSpPr>
            <a:spLocks noGrp="1"/>
          </p:cNvSpPr>
          <p:nvPr>
            <p:ph type="title"/>
          </p:nvPr>
        </p:nvSpPr>
        <p:spPr>
          <a:xfrm>
            <a:off x="569963" y="491231"/>
            <a:ext cx="9394717" cy="394727"/>
          </a:xfrm>
        </p:spPr>
        <p:txBody>
          <a:bodyPr/>
          <a:lstStyle/>
          <a:p>
            <a:r>
              <a:rPr lang="fr-FR" sz="2800" dirty="0">
                <a:solidFill>
                  <a:srgbClr val="FC515B"/>
                </a:solidFill>
              </a:rPr>
              <a:t>Formalités préalables – </a:t>
            </a:r>
            <a:r>
              <a:rPr lang="fr-FR" sz="2800" dirty="0">
                <a:solidFill>
                  <a:schemeClr val="tx2"/>
                </a:solidFill>
              </a:rPr>
              <a:t>essai clinique</a:t>
            </a:r>
            <a:endParaRPr lang="en-GB" sz="2800" dirty="0">
              <a:solidFill>
                <a:schemeClr val="tx2"/>
              </a:solidFill>
            </a:endParaRPr>
          </a:p>
        </p:txBody>
      </p:sp>
      <p:sp>
        <p:nvSpPr>
          <p:cNvPr id="9" name="Slide Number Placeholder 8">
            <a:extLst>
              <a:ext uri="{FF2B5EF4-FFF2-40B4-BE49-F238E27FC236}">
                <a16:creationId xmlns:a16="http://schemas.microsoft.com/office/drawing/2014/main" id="{6E81AB9C-61C7-4D9D-B552-376A425595AC}"/>
              </a:ext>
            </a:extLst>
          </p:cNvPr>
          <p:cNvSpPr>
            <a:spLocks noGrp="1"/>
          </p:cNvSpPr>
          <p:nvPr>
            <p:ph type="sldNum" sz="quarter" idx="4294967295"/>
          </p:nvPr>
        </p:nvSpPr>
        <p:spPr>
          <a:xfrm>
            <a:off x="11419242" y="6480000"/>
            <a:ext cx="321908" cy="246810"/>
          </a:xfrm>
        </p:spPr>
        <p:txBody>
          <a:bodyPr/>
          <a:lstStyle/>
          <a:p>
            <a:pPr marL="0" marR="0" lvl="0" indent="0" algn="r" defTabSz="914400" rtl="0" eaLnBrk="1" fontAlgn="auto" latinLnBrk="0" hangingPunct="1">
              <a:lnSpc>
                <a:spcPct val="90000"/>
              </a:lnSpc>
              <a:spcBef>
                <a:spcPts val="0"/>
              </a:spcBef>
              <a:spcAft>
                <a:spcPts val="0"/>
              </a:spcAft>
              <a:buClrTx/>
              <a:buSzTx/>
              <a:buFontTx/>
              <a:buNone/>
              <a:tabLst/>
              <a:defRPr/>
            </a:pPr>
            <a:fld id="{AE40F04C-0113-48AC-B208-C432829543B5}" type="slidenum">
              <a:rPr kumimoji="0" lang="en-GB" sz="1200" b="0" i="0" u="none" strike="noStrike" kern="1200" cap="none" spc="0" normalizeH="0" baseline="0" noProof="0" smtClean="0">
                <a:ln>
                  <a:noFill/>
                </a:ln>
                <a:solidFill>
                  <a:srgbClr val="303030"/>
                </a:solidFill>
                <a:effectLst/>
                <a:uLnTx/>
                <a:uFillTx/>
                <a:latin typeface="Real Text Light"/>
                <a:ea typeface="+mn-ea"/>
                <a:cs typeface="+mn-cs"/>
              </a:rPr>
              <a:pPr marL="0" marR="0" lvl="0" indent="0" algn="r" defTabSz="914400" rtl="0" eaLnBrk="1" fontAlgn="auto" latinLnBrk="0" hangingPunct="1">
                <a:lnSpc>
                  <a:spcPct val="9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srgbClr val="303030"/>
              </a:solidFill>
              <a:effectLst/>
              <a:uLnTx/>
              <a:uFillTx/>
              <a:latin typeface="Real Text Light"/>
              <a:ea typeface="+mn-ea"/>
              <a:cs typeface="+mn-cs"/>
            </a:endParaRPr>
          </a:p>
        </p:txBody>
      </p:sp>
      <p:sp>
        <p:nvSpPr>
          <p:cNvPr id="10" name="Text Placeholder 3">
            <a:extLst>
              <a:ext uri="{FF2B5EF4-FFF2-40B4-BE49-F238E27FC236}">
                <a16:creationId xmlns:a16="http://schemas.microsoft.com/office/drawing/2014/main" id="{6DABE9AB-197C-4216-BA71-000169162048}"/>
              </a:ext>
            </a:extLst>
          </p:cNvPr>
          <p:cNvSpPr txBox="1"/>
          <p:nvPr/>
        </p:nvSpPr>
        <p:spPr>
          <a:xfrm>
            <a:off x="7762875" y="1260666"/>
            <a:ext cx="3817321" cy="607926"/>
          </a:xfrm>
          <a:prstGeom prst="rect">
            <a:avLst/>
          </a:prstGeom>
        </p:spPr>
        <p:txBody>
          <a:bodyPr vert="horz" lIns="0" tIns="0" rIns="0" bIns="0" rtlCol="0" anchor="t">
            <a:noAutofit/>
          </a:bodyPr>
          <a:lstStyle>
            <a:lvl1pPr marL="0" indent="0" algn="l" defTabSz="914400" rtl="0" eaLnBrk="1" latinLnBrk="0" hangingPunct="1">
              <a:lnSpc>
                <a:spcPct val="120000"/>
              </a:lnSpc>
              <a:spcBef>
                <a:spcPct val="0"/>
              </a:spcBef>
              <a:buFont typeface="Arial" panose="020B0604020202020204" pitchFamily="34" charset="0"/>
              <a:buNone/>
              <a:defRPr sz="2400" kern="1200">
                <a:solidFill>
                  <a:schemeClr val="tx2"/>
                </a:solidFill>
                <a:latin typeface="+mn-lt"/>
                <a:ea typeface="+mn-ea"/>
                <a:cs typeface="+mn-cs"/>
              </a:defRPr>
            </a:lvl1pPr>
            <a:lvl2pPr marL="0" indent="0" algn="l" defTabSz="914400" rtl="0" eaLnBrk="1" latinLnBrk="0" hangingPunct="1">
              <a:lnSpc>
                <a:spcPct val="120000"/>
              </a:lnSpc>
              <a:spcBef>
                <a:spcPct val="0"/>
              </a:spcBef>
              <a:buFont typeface="Arial" panose="020B0604020202020204" pitchFamily="34" charset="0"/>
              <a:buNone/>
              <a:defRPr sz="2400" kern="1200">
                <a:solidFill>
                  <a:schemeClr val="tx2"/>
                </a:solidFill>
                <a:latin typeface="+mj-lt"/>
                <a:ea typeface="+mn-ea"/>
                <a:cs typeface="+mn-cs"/>
              </a:defRPr>
            </a:lvl2pPr>
            <a:lvl3pPr marL="358775" indent="-358775" algn="l" defTabSz="914400" rtl="0" eaLnBrk="1" latinLnBrk="0" hangingPunct="1">
              <a:lnSpc>
                <a:spcPct val="120000"/>
              </a:lnSpc>
              <a:spcBef>
                <a:spcPct val="0"/>
              </a:spcBef>
              <a:buClr>
                <a:schemeClr val="bg2"/>
              </a:buClr>
              <a:buSzTx/>
              <a:buFont typeface="Symbol" panose="05050102010706020507" pitchFamily="18" charset="2"/>
              <a:buChar char=""/>
              <a:defRPr sz="2400" kern="1200">
                <a:solidFill>
                  <a:schemeClr val="tx2"/>
                </a:solidFill>
                <a:latin typeface="+mn-lt"/>
                <a:ea typeface="+mn-ea"/>
                <a:cs typeface="+mn-cs"/>
              </a:defRPr>
            </a:lvl3pPr>
            <a:lvl4pPr marL="717550" indent="-358775" algn="l" defTabSz="717550" rtl="0" eaLnBrk="1" latinLnBrk="0" hangingPunct="1">
              <a:lnSpc>
                <a:spcPct val="120000"/>
              </a:lnSpc>
              <a:spcBef>
                <a:spcPct val="0"/>
              </a:spcBef>
              <a:buClr>
                <a:schemeClr val="bg2"/>
              </a:buClr>
              <a:buSzTx/>
              <a:buFont typeface="Symbol" panose="05050102010706020507" pitchFamily="18" charset="2"/>
              <a:buChar char=""/>
              <a:defRPr sz="2400" kern="1200">
                <a:solidFill>
                  <a:schemeClr val="tx2"/>
                </a:solidFill>
                <a:latin typeface="+mn-lt"/>
                <a:ea typeface="+mn-ea"/>
                <a:cs typeface="+mn-cs"/>
              </a:defRPr>
            </a:lvl4pPr>
            <a:lvl5pPr marL="1079500" indent="-361950" algn="l" defTabSz="914400" rtl="0" eaLnBrk="1" latinLnBrk="0" hangingPunct="1">
              <a:lnSpc>
                <a:spcPct val="120000"/>
              </a:lnSpc>
              <a:spcBef>
                <a:spcPct val="0"/>
              </a:spcBef>
              <a:buClr>
                <a:schemeClr val="bg2"/>
              </a:buClr>
              <a:buSzTx/>
              <a:buFont typeface="Symbol" panose="05050102010706020507" pitchFamily="18" charset="2"/>
              <a:buChar char=""/>
              <a:defRPr sz="2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ct val="0"/>
              </a:spcBef>
              <a:spcAft>
                <a:spcPts val="0"/>
              </a:spcAft>
              <a:buClrTx/>
              <a:buSzTx/>
              <a:buFont typeface="Arial" panose="020B0604020202020204" pitchFamily="34" charset="0"/>
              <a:buNone/>
              <a:tabLst/>
              <a:defRPr/>
            </a:pPr>
            <a:endParaRPr kumimoji="0" lang="en-GB" sz="2400" b="0" i="0" u="none" strike="noStrike" kern="1200" cap="none" spc="0" normalizeH="0" baseline="0" noProof="0" dirty="0">
              <a:ln>
                <a:noFill/>
              </a:ln>
              <a:solidFill>
                <a:srgbClr val="303030"/>
              </a:solidFill>
              <a:effectLst/>
              <a:uLnTx/>
              <a:uFillTx/>
              <a:latin typeface="Real Text Light"/>
              <a:ea typeface="+mn-ea"/>
              <a:cs typeface="+mn-cs"/>
            </a:endParaRPr>
          </a:p>
        </p:txBody>
      </p:sp>
      <p:sp>
        <p:nvSpPr>
          <p:cNvPr id="8" name="Rectangle 7">
            <a:extLst>
              <a:ext uri="{FF2B5EF4-FFF2-40B4-BE49-F238E27FC236}">
                <a16:creationId xmlns:a16="http://schemas.microsoft.com/office/drawing/2014/main" id="{253D4E00-C3E2-47E4-995B-84D84C686CEA}"/>
              </a:ext>
            </a:extLst>
          </p:cNvPr>
          <p:cNvSpPr/>
          <p:nvPr/>
        </p:nvSpPr>
        <p:spPr>
          <a:xfrm>
            <a:off x="4229759" y="1269069"/>
            <a:ext cx="3273552" cy="95628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Real Text Light"/>
                <a:ea typeface="+mn-ea"/>
                <a:cs typeface="+mn-cs"/>
              </a:rPr>
              <a:t>Demande d’essai clinique </a:t>
            </a:r>
            <a:endParaRPr kumimoji="0" lang="en-GB" sz="2000" b="1" i="0" u="none" strike="noStrike" kern="1200" cap="none" spc="0" normalizeH="0" baseline="0" noProof="0" dirty="0">
              <a:ln>
                <a:noFill/>
              </a:ln>
              <a:solidFill>
                <a:prstClr val="white"/>
              </a:solidFill>
              <a:effectLst/>
              <a:uLnTx/>
              <a:uFillTx/>
              <a:latin typeface="Real Text Light"/>
              <a:ea typeface="+mn-ea"/>
              <a:cs typeface="+mn-cs"/>
            </a:endParaRPr>
          </a:p>
        </p:txBody>
      </p:sp>
      <p:sp>
        <p:nvSpPr>
          <p:cNvPr id="12" name="Rectangle 11">
            <a:extLst>
              <a:ext uri="{FF2B5EF4-FFF2-40B4-BE49-F238E27FC236}">
                <a16:creationId xmlns:a16="http://schemas.microsoft.com/office/drawing/2014/main" id="{9AD078CD-DB74-4E97-9C6F-43AF4DA81CB4}"/>
              </a:ext>
            </a:extLst>
          </p:cNvPr>
          <p:cNvSpPr/>
          <p:nvPr/>
        </p:nvSpPr>
        <p:spPr>
          <a:xfrm>
            <a:off x="932688" y="3203937"/>
            <a:ext cx="3273552" cy="956283"/>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53C2E5"/>
                </a:solidFill>
                <a:effectLst/>
                <a:uLnTx/>
                <a:uFillTx/>
                <a:latin typeface="Real Text Light"/>
                <a:ea typeface="+mn-ea"/>
                <a:cs typeface="+mn-cs"/>
              </a:rPr>
              <a:t>Examen scientifique</a:t>
            </a:r>
            <a:endParaRPr kumimoji="0" lang="en-GB" sz="2000" b="0" i="0" u="none" strike="noStrike" kern="1200" cap="none" spc="0" normalizeH="0" baseline="0" noProof="0" dirty="0">
              <a:ln>
                <a:noFill/>
              </a:ln>
              <a:solidFill>
                <a:srgbClr val="53C2E5"/>
              </a:solidFill>
              <a:effectLst/>
              <a:uLnTx/>
              <a:uFillTx/>
              <a:latin typeface="Real Text Light"/>
              <a:ea typeface="+mn-ea"/>
              <a:cs typeface="+mn-cs"/>
            </a:endParaRPr>
          </a:p>
        </p:txBody>
      </p:sp>
      <p:sp>
        <p:nvSpPr>
          <p:cNvPr id="14" name="Rectangle 13">
            <a:extLst>
              <a:ext uri="{FF2B5EF4-FFF2-40B4-BE49-F238E27FC236}">
                <a16:creationId xmlns:a16="http://schemas.microsoft.com/office/drawing/2014/main" id="{B5ADB3AD-29EB-4D00-BD24-487F2AFFDE04}"/>
              </a:ext>
            </a:extLst>
          </p:cNvPr>
          <p:cNvSpPr/>
          <p:nvPr/>
        </p:nvSpPr>
        <p:spPr>
          <a:xfrm>
            <a:off x="7397496" y="3206888"/>
            <a:ext cx="3273552" cy="956283"/>
          </a:xfrm>
          <a:prstGeom prst="rect">
            <a:avLst/>
          </a:prstGeom>
          <a:solidFill>
            <a:schemeClr val="bg1"/>
          </a:solid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8996F4"/>
                </a:solidFill>
                <a:effectLst/>
                <a:uLnTx/>
                <a:uFillTx/>
                <a:latin typeface="Real Text Light"/>
                <a:ea typeface="+mn-ea"/>
                <a:cs typeface="+mn-cs"/>
              </a:rPr>
              <a:t>Examen éthique par le CPP</a:t>
            </a:r>
            <a:endParaRPr kumimoji="0" lang="en-GB" sz="2400" b="0" i="0" u="none" strike="noStrike" kern="1200" cap="none" spc="0" normalizeH="0" baseline="0" noProof="0" dirty="0">
              <a:ln>
                <a:noFill/>
              </a:ln>
              <a:solidFill>
                <a:srgbClr val="8996F4"/>
              </a:solidFill>
              <a:effectLst/>
              <a:uLnTx/>
              <a:uFillTx/>
              <a:latin typeface="Real Text Light"/>
              <a:ea typeface="+mn-ea"/>
              <a:cs typeface="+mn-cs"/>
            </a:endParaRPr>
          </a:p>
        </p:txBody>
      </p:sp>
      <p:pic>
        <p:nvPicPr>
          <p:cNvPr id="15" name="Graphic 14" descr="Add">
            <a:extLst>
              <a:ext uri="{FF2B5EF4-FFF2-40B4-BE49-F238E27FC236}">
                <a16:creationId xmlns:a16="http://schemas.microsoft.com/office/drawing/2014/main" id="{4C6BEC25-DE04-4DEE-8F52-0580A265EF1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520581" y="3411897"/>
            <a:ext cx="540361" cy="540361"/>
          </a:xfrm>
          <a:prstGeom prst="rect">
            <a:avLst/>
          </a:prstGeom>
        </p:spPr>
      </p:pic>
      <p:cxnSp>
        <p:nvCxnSpPr>
          <p:cNvPr id="16" name="Straight Arrow Connector 15">
            <a:extLst>
              <a:ext uri="{FF2B5EF4-FFF2-40B4-BE49-F238E27FC236}">
                <a16:creationId xmlns:a16="http://schemas.microsoft.com/office/drawing/2014/main" id="{53C5D663-8CBC-4333-A910-2145C222AA48}"/>
              </a:ext>
            </a:extLst>
          </p:cNvPr>
          <p:cNvCxnSpPr>
            <a:cxnSpLocks/>
            <a:stCxn id="8" idx="2"/>
          </p:cNvCxnSpPr>
          <p:nvPr/>
        </p:nvCxnSpPr>
        <p:spPr>
          <a:xfrm flipH="1">
            <a:off x="3669359" y="2225352"/>
            <a:ext cx="2197176" cy="978585"/>
          </a:xfrm>
          <a:prstGeom prst="straightConnector1">
            <a:avLst/>
          </a:prstGeom>
          <a:ln w="28575">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FC20FEB6-7755-4EA4-BB4D-81A98D93D881}"/>
              </a:ext>
            </a:extLst>
          </p:cNvPr>
          <p:cNvCxnSpPr>
            <a:cxnSpLocks/>
            <a:stCxn id="8" idx="2"/>
          </p:cNvCxnSpPr>
          <p:nvPr/>
        </p:nvCxnSpPr>
        <p:spPr>
          <a:xfrm>
            <a:off x="5866535" y="2225352"/>
            <a:ext cx="1896340" cy="963248"/>
          </a:xfrm>
          <a:prstGeom prst="straightConnector1">
            <a:avLst/>
          </a:prstGeom>
          <a:ln w="28575">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FC6F014-23AF-406E-8B42-C247E2E557A7}"/>
              </a:ext>
            </a:extLst>
          </p:cNvPr>
          <p:cNvCxnSpPr>
            <a:cxnSpLocks/>
            <a:stCxn id="12" idx="2"/>
          </p:cNvCxnSpPr>
          <p:nvPr/>
        </p:nvCxnSpPr>
        <p:spPr>
          <a:xfrm flipH="1">
            <a:off x="2560320" y="4160220"/>
            <a:ext cx="9144" cy="430069"/>
          </a:xfrm>
          <a:prstGeom prst="line">
            <a:avLst/>
          </a:prstGeom>
          <a:ln w="28575">
            <a:solidFill>
              <a:schemeClr val="bg2"/>
            </a:solidFill>
          </a:ln>
        </p:spPr>
        <p:style>
          <a:lnRef idx="1">
            <a:schemeClr val="dk1"/>
          </a:lnRef>
          <a:fillRef idx="0">
            <a:schemeClr val="dk1"/>
          </a:fillRef>
          <a:effectRef idx="0">
            <a:schemeClr val="dk1"/>
          </a:effectRef>
          <a:fontRef idx="minor">
            <a:schemeClr val="tx1"/>
          </a:fontRef>
        </p:style>
      </p:cxnSp>
      <p:cxnSp>
        <p:nvCxnSpPr>
          <p:cNvPr id="36" name="Straight Connector 35">
            <a:extLst>
              <a:ext uri="{FF2B5EF4-FFF2-40B4-BE49-F238E27FC236}">
                <a16:creationId xmlns:a16="http://schemas.microsoft.com/office/drawing/2014/main" id="{3F502AC4-0F62-48C9-9259-1899F068DE90}"/>
              </a:ext>
            </a:extLst>
          </p:cNvPr>
          <p:cNvCxnSpPr/>
          <p:nvPr/>
        </p:nvCxnSpPr>
        <p:spPr>
          <a:xfrm>
            <a:off x="2560320" y="4572000"/>
            <a:ext cx="6492240" cy="0"/>
          </a:xfrm>
          <a:prstGeom prst="line">
            <a:avLst/>
          </a:prstGeom>
          <a:ln w="28575">
            <a:solidFill>
              <a:schemeClr val="bg2"/>
            </a:solidFill>
          </a:ln>
        </p:spPr>
        <p:style>
          <a:lnRef idx="1">
            <a:schemeClr val="dk1"/>
          </a:lnRef>
          <a:fillRef idx="0">
            <a:schemeClr val="dk1"/>
          </a:fillRef>
          <a:effectRef idx="0">
            <a:schemeClr val="dk1"/>
          </a:effectRef>
          <a:fontRef idx="minor">
            <a:schemeClr val="tx1"/>
          </a:fontRef>
        </p:style>
      </p:cxnSp>
      <p:cxnSp>
        <p:nvCxnSpPr>
          <p:cNvPr id="38" name="Straight Connector 37">
            <a:extLst>
              <a:ext uri="{FF2B5EF4-FFF2-40B4-BE49-F238E27FC236}">
                <a16:creationId xmlns:a16="http://schemas.microsoft.com/office/drawing/2014/main" id="{1F46A7E3-DE90-40F0-86FF-8A174C0D9247}"/>
              </a:ext>
            </a:extLst>
          </p:cNvPr>
          <p:cNvCxnSpPr>
            <a:stCxn id="14" idx="2"/>
          </p:cNvCxnSpPr>
          <p:nvPr/>
        </p:nvCxnSpPr>
        <p:spPr>
          <a:xfrm>
            <a:off x="9034272" y="4163171"/>
            <a:ext cx="0" cy="390541"/>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30202DD3-08AB-4A72-B6FE-E11860A988A6}"/>
              </a:ext>
            </a:extLst>
          </p:cNvPr>
          <p:cNvCxnSpPr>
            <a:cxnSpLocks/>
          </p:cNvCxnSpPr>
          <p:nvPr/>
        </p:nvCxnSpPr>
        <p:spPr>
          <a:xfrm>
            <a:off x="5866535" y="4572000"/>
            <a:ext cx="0" cy="384048"/>
          </a:xfrm>
          <a:prstGeom prst="straightConnector1">
            <a:avLst/>
          </a:prstGeom>
          <a:ln w="28575">
            <a:solidFill>
              <a:schemeClr val="bg2"/>
            </a:solidFill>
            <a:tailEnd type="triangle"/>
          </a:ln>
        </p:spPr>
        <p:style>
          <a:lnRef idx="1">
            <a:schemeClr val="accent1"/>
          </a:lnRef>
          <a:fillRef idx="0">
            <a:schemeClr val="accent1"/>
          </a:fillRef>
          <a:effectRef idx="0">
            <a:schemeClr val="accent1"/>
          </a:effectRef>
          <a:fontRef idx="minor">
            <a:schemeClr val="tx1"/>
          </a:fontRef>
        </p:style>
      </p:cxnSp>
      <p:sp>
        <p:nvSpPr>
          <p:cNvPr id="42" name="Rectangle 41">
            <a:extLst>
              <a:ext uri="{FF2B5EF4-FFF2-40B4-BE49-F238E27FC236}">
                <a16:creationId xmlns:a16="http://schemas.microsoft.com/office/drawing/2014/main" id="{EE1F948A-FFA8-49AE-A08A-AEBD0FDCE25D}"/>
              </a:ext>
            </a:extLst>
          </p:cNvPr>
          <p:cNvSpPr/>
          <p:nvPr/>
        </p:nvSpPr>
        <p:spPr>
          <a:xfrm>
            <a:off x="932688" y="4978781"/>
            <a:ext cx="9747504" cy="633570"/>
          </a:xfrm>
          <a:prstGeom prst="rect">
            <a:avLst/>
          </a:prstGeom>
          <a:solidFill>
            <a:schemeClr val="bg1"/>
          </a:solidFill>
          <a:ln w="285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black"/>
                </a:solidFill>
                <a:effectLst/>
                <a:uLnTx/>
                <a:uFillTx/>
                <a:latin typeface="Real Text Light"/>
                <a:ea typeface="+mn-ea"/>
                <a:cs typeface="+mn-cs"/>
              </a:rPr>
              <a:t>Autorisation de l’essai clinique</a:t>
            </a:r>
          </a:p>
        </p:txBody>
      </p:sp>
      <p:cxnSp>
        <p:nvCxnSpPr>
          <p:cNvPr id="43" name="Straight Arrow Connector 42">
            <a:extLst>
              <a:ext uri="{FF2B5EF4-FFF2-40B4-BE49-F238E27FC236}">
                <a16:creationId xmlns:a16="http://schemas.microsoft.com/office/drawing/2014/main" id="{3570E407-9A5A-4800-A100-CEA7DCDDD70C}"/>
              </a:ext>
            </a:extLst>
          </p:cNvPr>
          <p:cNvCxnSpPr>
            <a:cxnSpLocks/>
          </p:cNvCxnSpPr>
          <p:nvPr/>
        </p:nvCxnSpPr>
        <p:spPr>
          <a:xfrm>
            <a:off x="5866535" y="5612351"/>
            <a:ext cx="0" cy="312961"/>
          </a:xfrm>
          <a:prstGeom prst="straightConnector1">
            <a:avLst/>
          </a:prstGeom>
          <a:ln w="28575">
            <a:solidFill>
              <a:schemeClr val="bg2"/>
            </a:solidFill>
            <a:tailEnd type="triangle"/>
          </a:ln>
        </p:spPr>
        <p:style>
          <a:lnRef idx="1">
            <a:schemeClr val="accent1"/>
          </a:lnRef>
          <a:fillRef idx="0">
            <a:schemeClr val="accent1"/>
          </a:fillRef>
          <a:effectRef idx="0">
            <a:schemeClr val="accent1"/>
          </a:effectRef>
          <a:fontRef idx="minor">
            <a:schemeClr val="tx1"/>
          </a:fontRef>
        </p:style>
      </p:cxnSp>
      <p:sp>
        <p:nvSpPr>
          <p:cNvPr id="46" name="Rectangle 45">
            <a:extLst>
              <a:ext uri="{FF2B5EF4-FFF2-40B4-BE49-F238E27FC236}">
                <a16:creationId xmlns:a16="http://schemas.microsoft.com/office/drawing/2014/main" id="{E1229759-5B5B-4FC8-A4B0-B6C911C0FC6C}"/>
              </a:ext>
            </a:extLst>
          </p:cNvPr>
          <p:cNvSpPr/>
          <p:nvPr/>
        </p:nvSpPr>
        <p:spPr>
          <a:xfrm>
            <a:off x="932688" y="6000843"/>
            <a:ext cx="9747504" cy="718617"/>
          </a:xfrm>
          <a:prstGeom prst="rect">
            <a:avLst/>
          </a:prstGeom>
          <a:gradFill flip="none" rotWithShape="1">
            <a:gsLst>
              <a:gs pos="0">
                <a:schemeClr val="bg2">
                  <a:tint val="66000"/>
                  <a:satMod val="160000"/>
                </a:schemeClr>
              </a:gs>
              <a:gs pos="50000">
                <a:schemeClr val="bg2">
                  <a:tint val="44500"/>
                  <a:satMod val="160000"/>
                </a:schemeClr>
              </a:gs>
              <a:gs pos="100000">
                <a:schemeClr val="bg2">
                  <a:tint val="23500"/>
                  <a:satMod val="160000"/>
                </a:schemeClr>
              </a:gs>
            </a:gsLst>
            <a:lin ang="0" scaled="1"/>
            <a:tileRect/>
          </a:gra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black"/>
                </a:solidFill>
                <a:effectLst/>
                <a:uLnTx/>
                <a:uFillTx/>
                <a:latin typeface="Real Text Light"/>
                <a:ea typeface="+mn-ea"/>
                <a:cs typeface="+mn-cs"/>
                <a:sym typeface="Wingdings" panose="05000000000000000000" pitchFamily="2" charset="2"/>
              </a:rPr>
              <a:t>Début de l’essai à compter de l’inclusion du premier participant dans les deux ans après la décision d’autorisation</a:t>
            </a:r>
            <a:r>
              <a:rPr kumimoji="0" lang="fr-FR" sz="2000" b="0" i="0" u="none" strike="noStrike" kern="1200" cap="none" spc="0" normalizeH="0" baseline="0" noProof="0" dirty="0">
                <a:ln>
                  <a:noFill/>
                </a:ln>
                <a:solidFill>
                  <a:prstClr val="black"/>
                </a:solidFill>
                <a:effectLst/>
                <a:uLnTx/>
                <a:uFillTx/>
                <a:latin typeface="Real Text Light"/>
                <a:ea typeface="+mn-ea"/>
                <a:cs typeface="+mn-cs"/>
              </a:rPr>
              <a:t> </a:t>
            </a:r>
            <a:endParaRPr kumimoji="0" lang="en-GB" sz="2400" b="0" i="0" u="none" strike="noStrike" kern="1200" cap="none" spc="0" normalizeH="0" baseline="0" noProof="0" dirty="0">
              <a:ln>
                <a:noFill/>
              </a:ln>
              <a:solidFill>
                <a:prstClr val="black"/>
              </a:solidFill>
              <a:effectLst/>
              <a:uLnTx/>
              <a:uFillTx/>
              <a:latin typeface="Real Text Light"/>
              <a:ea typeface="+mn-ea"/>
              <a:cs typeface="+mn-cs"/>
            </a:endParaRPr>
          </a:p>
        </p:txBody>
      </p:sp>
      <p:sp>
        <p:nvSpPr>
          <p:cNvPr id="50" name="Rectangle 49">
            <a:extLst>
              <a:ext uri="{FF2B5EF4-FFF2-40B4-BE49-F238E27FC236}">
                <a16:creationId xmlns:a16="http://schemas.microsoft.com/office/drawing/2014/main" id="{00422B0E-B015-4667-BCED-CC8D090FF7BD}"/>
              </a:ext>
            </a:extLst>
          </p:cNvPr>
          <p:cNvSpPr/>
          <p:nvPr/>
        </p:nvSpPr>
        <p:spPr>
          <a:xfrm>
            <a:off x="932688" y="2385376"/>
            <a:ext cx="2176272" cy="623300"/>
          </a:xfrm>
          <a:prstGeom prst="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white"/>
                </a:solidFill>
                <a:effectLst/>
                <a:uLnTx/>
                <a:uFillTx/>
                <a:latin typeface="Real Text Light"/>
                <a:ea typeface="+mn-ea"/>
                <a:cs typeface="+mn-cs"/>
              </a:rPr>
              <a:t>Evaluation Partie I de la demande</a:t>
            </a:r>
            <a:endParaRPr kumimoji="0" lang="en-GB" sz="1600" b="0" i="0" u="none" strike="noStrike" kern="1200" cap="none" spc="0" normalizeH="0" baseline="0" noProof="0" dirty="0">
              <a:ln>
                <a:noFill/>
              </a:ln>
              <a:solidFill>
                <a:prstClr val="white"/>
              </a:solidFill>
              <a:effectLst/>
              <a:uLnTx/>
              <a:uFillTx/>
              <a:latin typeface="Real Text Light"/>
              <a:ea typeface="+mn-ea"/>
              <a:cs typeface="+mn-cs"/>
            </a:endParaRPr>
          </a:p>
        </p:txBody>
      </p:sp>
      <p:sp>
        <p:nvSpPr>
          <p:cNvPr id="51" name="Rectangle 50">
            <a:extLst>
              <a:ext uri="{FF2B5EF4-FFF2-40B4-BE49-F238E27FC236}">
                <a16:creationId xmlns:a16="http://schemas.microsoft.com/office/drawing/2014/main" id="{34CB924D-157C-450F-B425-4B5802396287}"/>
              </a:ext>
            </a:extLst>
          </p:cNvPr>
          <p:cNvSpPr/>
          <p:nvPr/>
        </p:nvSpPr>
        <p:spPr>
          <a:xfrm>
            <a:off x="8174736" y="2456223"/>
            <a:ext cx="2496312" cy="572508"/>
          </a:xfrm>
          <a:prstGeom prst="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white"/>
                </a:solidFill>
                <a:effectLst/>
                <a:uLnTx/>
                <a:uFillTx/>
                <a:latin typeface="Real Text Light"/>
                <a:ea typeface="+mn-ea"/>
                <a:cs typeface="+mn-cs"/>
              </a:rPr>
              <a:t>Evaluation Partie II de la demande</a:t>
            </a:r>
            <a:endParaRPr kumimoji="0" lang="en-GB" sz="1600" b="0" i="0" u="none" strike="noStrike" kern="1200" cap="none" spc="0" normalizeH="0" baseline="0" noProof="0" dirty="0">
              <a:ln>
                <a:noFill/>
              </a:ln>
              <a:solidFill>
                <a:prstClr val="white"/>
              </a:solidFill>
              <a:effectLst/>
              <a:uLnTx/>
              <a:uFillTx/>
              <a:latin typeface="Real Text Light"/>
              <a:ea typeface="+mn-ea"/>
              <a:cs typeface="+mn-cs"/>
            </a:endParaRPr>
          </a:p>
        </p:txBody>
      </p:sp>
      <p:sp>
        <p:nvSpPr>
          <p:cNvPr id="3" name="Rectangle: Rounded Corners 2">
            <a:extLst>
              <a:ext uri="{FF2B5EF4-FFF2-40B4-BE49-F238E27FC236}">
                <a16:creationId xmlns:a16="http://schemas.microsoft.com/office/drawing/2014/main" id="{23241A8F-04BE-48E6-AF2B-CDC6FE937B05}"/>
              </a:ext>
            </a:extLst>
          </p:cNvPr>
          <p:cNvSpPr/>
          <p:nvPr/>
        </p:nvSpPr>
        <p:spPr>
          <a:xfrm>
            <a:off x="7137548" y="2334939"/>
            <a:ext cx="3838558" cy="2091369"/>
          </a:xfrm>
          <a:prstGeom prst="roundRect">
            <a:avLst/>
          </a:prstGeom>
          <a:noFill/>
          <a:ln w="22225">
            <a:solidFill>
              <a:schemeClr val="accent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Real Text Light"/>
              <a:ea typeface="+mn-ea"/>
              <a:cs typeface="+mn-cs"/>
            </a:endParaRPr>
          </a:p>
        </p:txBody>
      </p:sp>
      <p:sp>
        <p:nvSpPr>
          <p:cNvPr id="22" name="Rectangle: Rounded Corners 21">
            <a:extLst>
              <a:ext uri="{FF2B5EF4-FFF2-40B4-BE49-F238E27FC236}">
                <a16:creationId xmlns:a16="http://schemas.microsoft.com/office/drawing/2014/main" id="{8D58A5DB-1BE3-4A94-9776-568045B3E746}"/>
              </a:ext>
            </a:extLst>
          </p:cNvPr>
          <p:cNvSpPr/>
          <p:nvPr/>
        </p:nvSpPr>
        <p:spPr>
          <a:xfrm>
            <a:off x="641041" y="2280601"/>
            <a:ext cx="3838558" cy="2091369"/>
          </a:xfrm>
          <a:prstGeom prst="roundRect">
            <a:avLst/>
          </a:prstGeom>
          <a:noFill/>
          <a:ln w="22225">
            <a:solidFill>
              <a:schemeClr val="accent2">
                <a:lumMod val="60000"/>
                <a:lumOff val="4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Real Text Light"/>
              <a:ea typeface="+mn-ea"/>
              <a:cs typeface="+mn-cs"/>
            </a:endParaRPr>
          </a:p>
        </p:txBody>
      </p:sp>
      <p:sp>
        <p:nvSpPr>
          <p:cNvPr id="4" name="TextBox 3">
            <a:extLst>
              <a:ext uri="{FF2B5EF4-FFF2-40B4-BE49-F238E27FC236}">
                <a16:creationId xmlns:a16="http://schemas.microsoft.com/office/drawing/2014/main" id="{B32F66DE-70AB-4331-9D18-5F219283B280}"/>
              </a:ext>
            </a:extLst>
          </p:cNvPr>
          <p:cNvSpPr txBox="1"/>
          <p:nvPr/>
        </p:nvSpPr>
        <p:spPr>
          <a:xfrm>
            <a:off x="8493102" y="1489490"/>
            <a:ext cx="2356866" cy="556055"/>
          </a:xfrm>
          <a:prstGeom prst="rect">
            <a:avLst/>
          </a:prstGeom>
          <a:noFill/>
        </p:spPr>
        <p:txBody>
          <a:bodyPr wrap="non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dirty="0">
              <a:ln>
                <a:noFill/>
              </a:ln>
              <a:solidFill>
                <a:prstClr val="black"/>
              </a:solidFill>
              <a:effectLst/>
              <a:uLnTx/>
              <a:uFillTx/>
              <a:latin typeface="Real Text Ligh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8996F4"/>
                </a:solidFill>
                <a:effectLst/>
                <a:uLnTx/>
                <a:uFillTx/>
                <a:latin typeface="Real Text Light"/>
                <a:ea typeface="+mn-ea"/>
                <a:cs typeface="+mn-cs"/>
              </a:rPr>
              <a:t>Décision de la France</a:t>
            </a:r>
            <a:endParaRPr kumimoji="0" lang="en-GB" sz="1600" b="0" i="0" u="none" strike="noStrike" kern="1200" cap="none" spc="0" normalizeH="0" baseline="0" noProof="0" dirty="0">
              <a:ln>
                <a:noFill/>
              </a:ln>
              <a:solidFill>
                <a:srgbClr val="8996F4"/>
              </a:solidFill>
              <a:effectLst/>
              <a:uLnTx/>
              <a:uFillTx/>
              <a:latin typeface="Real Text Light"/>
              <a:ea typeface="+mn-ea"/>
              <a:cs typeface="+mn-cs"/>
            </a:endParaRPr>
          </a:p>
        </p:txBody>
      </p:sp>
      <p:sp>
        <p:nvSpPr>
          <p:cNvPr id="24" name="Rectangle: Rounded Corners 23">
            <a:extLst>
              <a:ext uri="{FF2B5EF4-FFF2-40B4-BE49-F238E27FC236}">
                <a16:creationId xmlns:a16="http://schemas.microsoft.com/office/drawing/2014/main" id="{EC28C93D-974D-400F-9C63-A3E5B0728B1A}"/>
              </a:ext>
            </a:extLst>
          </p:cNvPr>
          <p:cNvSpPr/>
          <p:nvPr/>
        </p:nvSpPr>
        <p:spPr>
          <a:xfrm>
            <a:off x="713274" y="990733"/>
            <a:ext cx="3256921" cy="1199382"/>
          </a:xfrm>
          <a:prstGeom prst="roundRect">
            <a:avLst/>
          </a:prstGeom>
          <a:noFill/>
          <a:ln w="22225">
            <a:solidFill>
              <a:schemeClr val="accent2">
                <a:lumMod val="60000"/>
                <a:lumOff val="4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Real Text Light"/>
              <a:ea typeface="+mn-ea"/>
              <a:cs typeface="+mn-cs"/>
            </a:endParaRPr>
          </a:p>
        </p:txBody>
      </p:sp>
      <p:sp>
        <p:nvSpPr>
          <p:cNvPr id="25" name="TextBox 24">
            <a:extLst>
              <a:ext uri="{FF2B5EF4-FFF2-40B4-BE49-F238E27FC236}">
                <a16:creationId xmlns:a16="http://schemas.microsoft.com/office/drawing/2014/main" id="{1A897470-5F2D-4A4C-9C69-0E0BE1EC7BF8}"/>
              </a:ext>
            </a:extLst>
          </p:cNvPr>
          <p:cNvSpPr txBox="1"/>
          <p:nvPr/>
        </p:nvSpPr>
        <p:spPr>
          <a:xfrm>
            <a:off x="804657" y="1170554"/>
            <a:ext cx="3057525" cy="981952"/>
          </a:xfrm>
          <a:prstGeom prst="rect">
            <a:avLst/>
          </a:prstGeom>
          <a:noFill/>
        </p:spPr>
        <p:txBody>
          <a:bodyPr wrap="square" lIns="0" tIns="0" rIns="0" bIns="0" rtlCol="0">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53C2E5"/>
                </a:solidFill>
                <a:effectLst/>
                <a:uLnTx/>
                <a:uFillTx/>
                <a:latin typeface="Real Text Light"/>
                <a:ea typeface="+mn-ea"/>
                <a:cs typeface="+mn-cs"/>
              </a:rPr>
              <a:t>Décision de l’</a:t>
            </a:r>
            <a:r>
              <a:rPr kumimoji="0" lang="fr-FR" sz="1200" b="0" i="0" u="none" strike="noStrike" kern="1200" cap="none" spc="0" normalizeH="0" baseline="0" noProof="0" dirty="0">
                <a:ln>
                  <a:noFill/>
                </a:ln>
                <a:solidFill>
                  <a:srgbClr val="53C2E5"/>
                </a:solidFill>
                <a:effectLst/>
                <a:uLnTx/>
                <a:uFillTx/>
                <a:latin typeface="Real Text Medium"/>
                <a:ea typeface="+mn-ea"/>
                <a:cs typeface="+mn-cs"/>
              </a:rPr>
              <a:t>ANSM</a:t>
            </a:r>
            <a:r>
              <a:rPr kumimoji="0" lang="fr-FR" sz="1200" b="0" i="0" u="none" strike="noStrike" kern="1200" cap="none" spc="0" normalizeH="0" baseline="0" noProof="0" dirty="0">
                <a:ln>
                  <a:noFill/>
                </a:ln>
                <a:solidFill>
                  <a:srgbClr val="53C2E5"/>
                </a:solidFill>
                <a:effectLst/>
                <a:uLnTx/>
                <a:uFillTx/>
                <a:latin typeface="Real Text Light"/>
                <a:ea typeface="+mn-ea"/>
                <a:cs typeface="+mn-cs"/>
              </a:rPr>
              <a:t> si EC conduit uniquement en France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srgbClr val="53C2E5"/>
              </a:solidFill>
              <a:effectLst/>
              <a:uLnTx/>
              <a:uFillTx/>
              <a:latin typeface="Real Text Ligh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53C2E5"/>
                </a:solidFill>
                <a:effectLst/>
                <a:uLnTx/>
                <a:uFillTx/>
                <a:latin typeface="Real Text Light"/>
                <a:ea typeface="+mn-ea"/>
                <a:cs typeface="+mn-cs"/>
              </a:rPr>
              <a:t>Décision </a:t>
            </a:r>
            <a:r>
              <a:rPr kumimoji="0" lang="fr-FR" sz="1200" b="0" i="0" u="none" strike="noStrike" kern="1200" cap="none" spc="0" normalizeH="0" baseline="0" noProof="0" dirty="0">
                <a:ln>
                  <a:noFill/>
                </a:ln>
                <a:solidFill>
                  <a:srgbClr val="53C2E5"/>
                </a:solidFill>
                <a:effectLst/>
                <a:uLnTx/>
                <a:uFillTx/>
                <a:latin typeface="Real Text Medium"/>
                <a:ea typeface="+mn-ea"/>
                <a:cs typeface="+mn-cs"/>
              </a:rPr>
              <a:t>européenne</a:t>
            </a:r>
            <a:r>
              <a:rPr kumimoji="0" lang="fr-FR" sz="1200" b="0" i="0" u="none" strike="noStrike" kern="1200" cap="none" spc="0" normalizeH="0" baseline="0" noProof="0" dirty="0">
                <a:ln>
                  <a:noFill/>
                </a:ln>
                <a:solidFill>
                  <a:srgbClr val="53C2E5"/>
                </a:solidFill>
                <a:effectLst/>
                <a:uLnTx/>
                <a:uFillTx/>
                <a:latin typeface="Real Text Light"/>
                <a:ea typeface="+mn-ea"/>
                <a:cs typeface="+mn-cs"/>
              </a:rPr>
              <a:t> si EC conduit dans plusieurs Etats</a:t>
            </a:r>
            <a:endParaRPr kumimoji="0" lang="en-GB" sz="1200" b="0" i="0" u="none" strike="noStrike" kern="1200" cap="none" spc="0" normalizeH="0" baseline="0" noProof="0" dirty="0">
              <a:ln>
                <a:noFill/>
              </a:ln>
              <a:solidFill>
                <a:srgbClr val="53C2E5"/>
              </a:solidFill>
              <a:effectLst/>
              <a:uLnTx/>
              <a:uFillTx/>
              <a:latin typeface="Real Text Light"/>
              <a:ea typeface="+mn-ea"/>
              <a:cs typeface="+mn-cs"/>
            </a:endParaRPr>
          </a:p>
        </p:txBody>
      </p:sp>
      <p:sp>
        <p:nvSpPr>
          <p:cNvPr id="26" name="Rectangle: Rounded Corners 25">
            <a:extLst>
              <a:ext uri="{FF2B5EF4-FFF2-40B4-BE49-F238E27FC236}">
                <a16:creationId xmlns:a16="http://schemas.microsoft.com/office/drawing/2014/main" id="{19D71766-1857-4698-9FD1-EFE8D3F4C42F}"/>
              </a:ext>
            </a:extLst>
          </p:cNvPr>
          <p:cNvSpPr/>
          <p:nvPr/>
        </p:nvSpPr>
        <p:spPr>
          <a:xfrm>
            <a:off x="8216111" y="1522126"/>
            <a:ext cx="2633857" cy="556055"/>
          </a:xfrm>
          <a:prstGeom prst="roundRect">
            <a:avLst/>
          </a:prstGeom>
          <a:noFill/>
          <a:ln w="22225">
            <a:solidFill>
              <a:schemeClr val="accent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Real Text Light"/>
              <a:ea typeface="+mn-ea"/>
              <a:cs typeface="+mn-cs"/>
            </a:endParaRPr>
          </a:p>
        </p:txBody>
      </p:sp>
      <p:sp>
        <p:nvSpPr>
          <p:cNvPr id="5" name="Text Placeholder 3">
            <a:extLst>
              <a:ext uri="{FF2B5EF4-FFF2-40B4-BE49-F238E27FC236}">
                <a16:creationId xmlns:a16="http://schemas.microsoft.com/office/drawing/2014/main" id="{D6C9582F-676A-019A-7051-FD011BEDB09F}"/>
              </a:ext>
            </a:extLst>
          </p:cNvPr>
          <p:cNvSpPr>
            <a:spLocks noGrp="1"/>
          </p:cNvSpPr>
          <p:nvPr>
            <p:ph type="body" sz="quarter" idx="14"/>
          </p:nvPr>
        </p:nvSpPr>
        <p:spPr>
          <a:xfrm>
            <a:off x="10471200" y="450000"/>
            <a:ext cx="1720800" cy="244800"/>
          </a:xfrm>
        </p:spPr>
        <p:txBody>
          <a:bodyPr/>
          <a:lstStyle/>
          <a:p>
            <a:r>
              <a:rPr lang="fr-FR" dirty="0"/>
              <a:t>GIRCI</a:t>
            </a:r>
            <a:endParaRPr lang="en-GB" dirty="0"/>
          </a:p>
        </p:txBody>
      </p:sp>
    </p:spTree>
    <p:extLst>
      <p:ext uri="{BB962C8B-B14F-4D97-AF65-F5344CB8AC3E}">
        <p14:creationId xmlns:p14="http://schemas.microsoft.com/office/powerpoint/2010/main" val="3015260144"/>
      </p:ext>
    </p:extLst>
  </p:cSld>
  <p:clrMapOvr>
    <a:masterClrMapping/>
  </p:clrMapOvr>
</p:sld>
</file>

<file path=ppt/slides/slide7.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8099411-4528-49C0-B3AD-BBD31BD07052}"/>
              </a:ext>
            </a:extLst>
          </p:cNvPr>
          <p:cNvSpPr>
            <a:spLocks noGrp="1"/>
          </p:cNvSpPr>
          <p:nvPr>
            <p:ph type="sldNum" sz="quarter" idx="12"/>
          </p:nvPr>
        </p:nvSpPr>
        <p:spPr/>
        <p:txBody>
          <a:bodyPr/>
          <a:lstStyle/>
          <a:p>
            <a:pPr marL="0" marR="0" lvl="0" indent="0" algn="r" defTabSz="914400" rtl="0" eaLnBrk="1" fontAlgn="auto" latinLnBrk="0" hangingPunct="1">
              <a:lnSpc>
                <a:spcPct val="90000"/>
              </a:lnSpc>
              <a:spcBef>
                <a:spcPts val="0"/>
              </a:spcBef>
              <a:spcAft>
                <a:spcPts val="0"/>
              </a:spcAft>
              <a:buClrTx/>
              <a:buSzTx/>
              <a:buFontTx/>
              <a:buNone/>
              <a:tabLst/>
              <a:defRPr/>
            </a:pPr>
            <a:fld id="{AE40F04C-0113-48AC-B208-C432829543B5}" type="slidenum">
              <a:rPr kumimoji="0" lang="en-GB" sz="1200" b="0" i="0" u="none" strike="noStrike" kern="1200" cap="none" spc="0" normalizeH="0" baseline="0" noProof="0" smtClean="0">
                <a:ln>
                  <a:noFill/>
                </a:ln>
                <a:solidFill>
                  <a:srgbClr val="303030"/>
                </a:solidFill>
                <a:effectLst/>
                <a:uLnTx/>
                <a:uFillTx/>
                <a:latin typeface="Real Text Light"/>
                <a:ea typeface="+mn-ea"/>
                <a:cs typeface="+mn-cs"/>
              </a:rPr>
              <a:pPr marL="0" marR="0" lvl="0" indent="0" algn="r" defTabSz="914400" rtl="0" eaLnBrk="1" fontAlgn="auto" latinLnBrk="0" hangingPunct="1">
                <a:lnSpc>
                  <a:spcPct val="9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srgbClr val="303030"/>
              </a:solidFill>
              <a:effectLst/>
              <a:uLnTx/>
              <a:uFillTx/>
              <a:latin typeface="Real Text Light"/>
              <a:ea typeface="+mn-ea"/>
              <a:cs typeface="+mn-cs"/>
            </a:endParaRPr>
          </a:p>
        </p:txBody>
      </p:sp>
      <p:sp>
        <p:nvSpPr>
          <p:cNvPr id="4" name="Text Placeholder 3">
            <a:extLst>
              <a:ext uri="{FF2B5EF4-FFF2-40B4-BE49-F238E27FC236}">
                <a16:creationId xmlns:a16="http://schemas.microsoft.com/office/drawing/2014/main" id="{DF1C9B99-6E39-4B59-B544-6CC54A97DAB7}"/>
              </a:ext>
            </a:extLst>
          </p:cNvPr>
          <p:cNvSpPr>
            <a:spLocks noGrp="1"/>
          </p:cNvSpPr>
          <p:nvPr>
            <p:ph type="body" sz="quarter" idx="13"/>
          </p:nvPr>
        </p:nvSpPr>
        <p:spPr>
          <a:xfrm>
            <a:off x="684539" y="2408254"/>
            <a:ext cx="6030573" cy="833899"/>
          </a:xfrm>
          <a:solidFill>
            <a:schemeClr val="accent1">
              <a:lumMod val="60000"/>
              <a:lumOff val="40000"/>
            </a:schemeClr>
          </a:solidFill>
          <a:ln>
            <a:solidFill>
              <a:schemeClr val="accent1">
                <a:lumMod val="60000"/>
                <a:lumOff val="40000"/>
              </a:schemeClr>
            </a:solidFill>
          </a:ln>
        </p:spPr>
        <p:txBody>
          <a:bodyPr/>
          <a:lstStyle/>
          <a:p>
            <a:r>
              <a:rPr lang="fr-FR" dirty="0"/>
              <a:t>Code de la santé publique</a:t>
            </a:r>
            <a:endParaRPr lang="en-GB" dirty="0"/>
          </a:p>
        </p:txBody>
      </p:sp>
      <p:cxnSp>
        <p:nvCxnSpPr>
          <p:cNvPr id="20" name="Straight Connector 19">
            <a:extLst>
              <a:ext uri="{FF2B5EF4-FFF2-40B4-BE49-F238E27FC236}">
                <a16:creationId xmlns:a16="http://schemas.microsoft.com/office/drawing/2014/main" id="{58C823D9-4A0B-4A8E-BDCE-928D28C28FC5}"/>
              </a:ext>
            </a:extLst>
          </p:cNvPr>
          <p:cNvCxnSpPr/>
          <p:nvPr/>
        </p:nvCxnSpPr>
        <p:spPr>
          <a:xfrm>
            <a:off x="8466739" y="3247973"/>
            <a:ext cx="0" cy="362054"/>
          </a:xfrm>
          <a:prstGeom prst="line">
            <a:avLst/>
          </a:prstGeom>
          <a:ln w="19050" cap="rnd" algn="ctr">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31" name="Text Placeholder 4">
            <a:extLst>
              <a:ext uri="{FF2B5EF4-FFF2-40B4-BE49-F238E27FC236}">
                <a16:creationId xmlns:a16="http://schemas.microsoft.com/office/drawing/2014/main" id="{62649601-D4A4-4CBD-BEB9-78FB6D2FB3E1}"/>
              </a:ext>
            </a:extLst>
          </p:cNvPr>
          <p:cNvSpPr txBox="1"/>
          <p:nvPr/>
        </p:nvSpPr>
        <p:spPr>
          <a:xfrm>
            <a:off x="6715115" y="2408254"/>
            <a:ext cx="4043516" cy="833899"/>
          </a:xfrm>
          <a:prstGeom prst="rect">
            <a:avLst/>
          </a:prstGeom>
          <a:solidFill>
            <a:schemeClr val="bg2"/>
          </a:solidFill>
        </p:spPr>
        <p:txBody>
          <a:bodyPr vert="horz" lIns="0" tIns="0" rIns="0" bIns="0" rtlCol="0" anchor="ctr">
            <a:noAutofit/>
          </a:bodyPr>
          <a:lstStyle>
            <a:lvl1pPr marL="0" indent="0" algn="ctr" defTabSz="914400" rtl="0" eaLnBrk="1" latinLnBrk="0" hangingPunct="1">
              <a:lnSpc>
                <a:spcPct val="120000"/>
              </a:lnSpc>
              <a:spcBef>
                <a:spcPct val="0"/>
              </a:spcBef>
              <a:buFont typeface="Arial" panose="020B0604020202020204" pitchFamily="34" charset="0"/>
              <a:buNone/>
              <a:defRPr sz="1800" kern="1200">
                <a:solidFill>
                  <a:schemeClr val="bg1"/>
                </a:solidFill>
                <a:latin typeface="+mj-lt"/>
                <a:ea typeface="+mn-ea"/>
                <a:cs typeface="+mn-cs"/>
              </a:defRPr>
            </a:lvl1pPr>
            <a:lvl2pPr marL="0" indent="0" algn="l" defTabSz="914400" rtl="0" eaLnBrk="1" latinLnBrk="0" hangingPunct="1">
              <a:lnSpc>
                <a:spcPct val="120000"/>
              </a:lnSpc>
              <a:spcBef>
                <a:spcPct val="0"/>
              </a:spcBef>
              <a:buFont typeface="Arial" panose="020B0604020202020204" pitchFamily="34" charset="0"/>
              <a:buNone/>
              <a:defRPr sz="2400" kern="1200">
                <a:solidFill>
                  <a:schemeClr val="bg1"/>
                </a:solidFill>
                <a:latin typeface="+mj-lt"/>
                <a:ea typeface="+mn-ea"/>
                <a:cs typeface="+mn-cs"/>
              </a:defRPr>
            </a:lvl2pPr>
            <a:lvl3pPr marL="358775" indent="-358775" algn="l" defTabSz="914400" rtl="0" eaLnBrk="1" latinLnBrk="0" hangingPunct="1">
              <a:lnSpc>
                <a:spcPct val="120000"/>
              </a:lnSpc>
              <a:spcBef>
                <a:spcPct val="0"/>
              </a:spcBef>
              <a:buClr>
                <a:schemeClr val="bg2"/>
              </a:buClr>
              <a:buSzTx/>
              <a:buFont typeface="Symbol" panose="05050102010706020507" pitchFamily="18" charset="2"/>
              <a:buChar char=""/>
              <a:defRPr sz="2400" kern="1200">
                <a:solidFill>
                  <a:schemeClr val="bg1"/>
                </a:solidFill>
                <a:latin typeface="+mn-lt"/>
                <a:ea typeface="+mn-ea"/>
                <a:cs typeface="+mn-cs"/>
              </a:defRPr>
            </a:lvl3pPr>
            <a:lvl4pPr marL="717550" indent="-358775" algn="l" defTabSz="717550" rtl="0" eaLnBrk="1" latinLnBrk="0" hangingPunct="1">
              <a:lnSpc>
                <a:spcPct val="120000"/>
              </a:lnSpc>
              <a:spcBef>
                <a:spcPct val="0"/>
              </a:spcBef>
              <a:buClr>
                <a:schemeClr val="bg2"/>
              </a:buClr>
              <a:buSzTx/>
              <a:buFont typeface="Symbol" panose="05050102010706020507" pitchFamily="18" charset="2"/>
              <a:buChar char=""/>
              <a:defRPr sz="2400" kern="1200">
                <a:solidFill>
                  <a:schemeClr val="bg1"/>
                </a:solidFill>
                <a:latin typeface="+mn-lt"/>
                <a:ea typeface="+mn-ea"/>
                <a:cs typeface="+mn-cs"/>
              </a:defRPr>
            </a:lvl4pPr>
            <a:lvl5pPr marL="1079500" indent="-361950" algn="l" defTabSz="914400" rtl="0" eaLnBrk="1" latinLnBrk="0" hangingPunct="1">
              <a:lnSpc>
                <a:spcPct val="120000"/>
              </a:lnSpc>
              <a:spcBef>
                <a:spcPct val="0"/>
              </a:spcBef>
              <a:buClr>
                <a:schemeClr val="bg2"/>
              </a:buClr>
              <a:buSzTx/>
              <a:buFont typeface="Symbol" panose="05050102010706020507" pitchFamily="18" charset="2"/>
              <a:buChar char=""/>
              <a:defRPr sz="24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20000"/>
              </a:lnSpc>
              <a:spcBef>
                <a:spcPct val="0"/>
              </a:spcBef>
              <a:spcAft>
                <a:spcPts val="0"/>
              </a:spcAft>
              <a:buClrTx/>
              <a:buSzTx/>
              <a:buFont typeface="Arial" panose="020B0604020202020204" pitchFamily="34" charset="0"/>
              <a:buNone/>
              <a:tabLst/>
              <a:defRPr/>
            </a:pPr>
            <a:r>
              <a:rPr kumimoji="0" lang="fr-FR" sz="1800" b="0" i="0" u="none" strike="noStrike" kern="1200" cap="none" spc="0" normalizeH="0" baseline="0" noProof="0" dirty="0">
                <a:ln>
                  <a:noFill/>
                </a:ln>
                <a:solidFill>
                  <a:prstClr val="white"/>
                </a:solidFill>
                <a:effectLst/>
                <a:uLnTx/>
                <a:uFillTx/>
                <a:latin typeface="Real Text Medium"/>
                <a:ea typeface="+mn-ea"/>
                <a:cs typeface="+mn-cs"/>
              </a:rPr>
              <a:t>RECM</a:t>
            </a:r>
            <a:endParaRPr kumimoji="0" lang="en-GB" sz="1800" b="0" i="0" u="none" strike="noStrike" kern="1200" cap="none" spc="0" normalizeH="0" baseline="0" noProof="0" dirty="0">
              <a:ln>
                <a:noFill/>
              </a:ln>
              <a:solidFill>
                <a:prstClr val="white"/>
              </a:solidFill>
              <a:effectLst/>
              <a:uLnTx/>
              <a:uFillTx/>
              <a:latin typeface="Real Text Medium"/>
              <a:ea typeface="+mn-ea"/>
              <a:cs typeface="+mn-cs"/>
            </a:endParaRPr>
          </a:p>
        </p:txBody>
      </p:sp>
      <p:sp>
        <p:nvSpPr>
          <p:cNvPr id="34" name="TextBox 33">
            <a:extLst>
              <a:ext uri="{FF2B5EF4-FFF2-40B4-BE49-F238E27FC236}">
                <a16:creationId xmlns:a16="http://schemas.microsoft.com/office/drawing/2014/main" id="{4347F4E1-4766-4906-9ABD-035DD0CD00E6}"/>
              </a:ext>
            </a:extLst>
          </p:cNvPr>
          <p:cNvSpPr txBox="1"/>
          <p:nvPr/>
        </p:nvSpPr>
        <p:spPr>
          <a:xfrm>
            <a:off x="7929373" y="895954"/>
            <a:ext cx="3538137" cy="607927"/>
          </a:xfrm>
          <a:prstGeom prst="rect">
            <a:avLst/>
          </a:prstGeom>
          <a:noFill/>
        </p:spPr>
        <p:txBody>
          <a:bodyPr wrap="square" lIns="0" tIns="0" rIns="0" bIns="0" rtlCol="0">
            <a:no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Real Text Light"/>
              <a:ea typeface="+mn-ea"/>
              <a:cs typeface="+mn-cs"/>
            </a:endParaRPr>
          </a:p>
        </p:txBody>
      </p:sp>
      <p:sp>
        <p:nvSpPr>
          <p:cNvPr id="21" name="Isosceles Triangle 20">
            <a:extLst>
              <a:ext uri="{FF2B5EF4-FFF2-40B4-BE49-F238E27FC236}">
                <a16:creationId xmlns:a16="http://schemas.microsoft.com/office/drawing/2014/main" id="{44101BD7-653C-417B-A90E-64649CB0BF3D}"/>
              </a:ext>
            </a:extLst>
          </p:cNvPr>
          <p:cNvSpPr/>
          <p:nvPr/>
        </p:nvSpPr>
        <p:spPr>
          <a:xfrm rot="5400000">
            <a:off x="10135861" y="2395674"/>
            <a:ext cx="1888211" cy="988380"/>
          </a:xfrm>
          <a:prstGeom prst="triangle">
            <a:avLst/>
          </a:prstGeom>
          <a:solidFill>
            <a:schemeClr val="bg2"/>
          </a:solidFill>
          <a:ln w="12700" cap="flat"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Real Text Light"/>
              <a:ea typeface="+mn-ea"/>
              <a:cs typeface="+mn-cs"/>
            </a:endParaRPr>
          </a:p>
        </p:txBody>
      </p:sp>
      <p:cxnSp>
        <p:nvCxnSpPr>
          <p:cNvPr id="9" name="Straight Connector 8">
            <a:extLst>
              <a:ext uri="{FF2B5EF4-FFF2-40B4-BE49-F238E27FC236}">
                <a16:creationId xmlns:a16="http://schemas.microsoft.com/office/drawing/2014/main" id="{F5F212C2-326B-4885-8F45-057B8C60763B}"/>
              </a:ext>
            </a:extLst>
          </p:cNvPr>
          <p:cNvCxnSpPr>
            <a:cxnSpLocks/>
          </p:cNvCxnSpPr>
          <p:nvPr/>
        </p:nvCxnSpPr>
        <p:spPr>
          <a:xfrm>
            <a:off x="6715115" y="1885931"/>
            <a:ext cx="0" cy="3505219"/>
          </a:xfrm>
          <a:prstGeom prst="line">
            <a:avLst/>
          </a:prstGeom>
          <a:ln w="38100" cap="flat" algn="ctr">
            <a:solidFill>
              <a:schemeClr val="tx2"/>
            </a:solidFill>
            <a:prstDash val="solid"/>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333FFDA2-547D-4776-BDE3-B78B76233ABC}"/>
              </a:ext>
            </a:extLst>
          </p:cNvPr>
          <p:cNvSpPr txBox="1"/>
          <p:nvPr/>
        </p:nvSpPr>
        <p:spPr>
          <a:xfrm>
            <a:off x="4916290" y="1305199"/>
            <a:ext cx="2354566" cy="511237"/>
          </a:xfrm>
          <a:prstGeom prst="rect">
            <a:avLst/>
          </a:prstGeom>
          <a:noFill/>
        </p:spPr>
        <p:txBody>
          <a:bodyPr wrap="square" lIns="0" tIns="0" rIns="0" bIns="0" rtlCol="0">
            <a:no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endParaRPr kumimoji="0" lang="fr-FR" sz="1600" b="0" i="0" u="none" strike="noStrike" kern="1200" cap="none" spc="0" normalizeH="0" baseline="0" noProof="0" dirty="0">
              <a:ln>
                <a:noFill/>
              </a:ln>
              <a:solidFill>
                <a:prstClr val="black"/>
              </a:solidFill>
              <a:effectLst/>
              <a:uLnTx/>
              <a:uFillTx/>
              <a:latin typeface="Real Text Light"/>
              <a:ea typeface="+mn-ea"/>
              <a:cs typeface="+mn-cs"/>
            </a:endParaRPr>
          </a:p>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303030"/>
                </a:solidFill>
                <a:effectLst/>
                <a:uLnTx/>
                <a:uFillTx/>
                <a:latin typeface="Real Text Medium"/>
                <a:ea typeface="+mn-ea"/>
                <a:cs typeface="+mn-cs"/>
              </a:rPr>
              <a:t>31 Janvier 2025</a:t>
            </a:r>
          </a:p>
        </p:txBody>
      </p:sp>
      <p:sp>
        <p:nvSpPr>
          <p:cNvPr id="42" name="Rectangle: Rounded Corners 41">
            <a:extLst>
              <a:ext uri="{FF2B5EF4-FFF2-40B4-BE49-F238E27FC236}">
                <a16:creationId xmlns:a16="http://schemas.microsoft.com/office/drawing/2014/main" id="{AA07D591-925D-4A23-BCA4-6186E44220B9}"/>
              </a:ext>
            </a:extLst>
          </p:cNvPr>
          <p:cNvSpPr/>
          <p:nvPr/>
        </p:nvSpPr>
        <p:spPr>
          <a:xfrm>
            <a:off x="770886" y="4476750"/>
            <a:ext cx="5857873" cy="914400"/>
          </a:xfrm>
          <a:prstGeom prst="roundRect">
            <a:avLst/>
          </a:prstGeom>
          <a:solidFill>
            <a:schemeClr val="accent1">
              <a:lumMod val="20000"/>
              <a:lumOff val="80000"/>
            </a:schemeClr>
          </a:solidFill>
          <a:ln w="3175" cap="flat" cmpd="sng" algn="ctr">
            <a:solidFill>
              <a:schemeClr val="accent1">
                <a:lumMod val="60000"/>
                <a:lumOff val="40000"/>
                <a:alpha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0000"/>
              </a:lnSpc>
              <a:spcBef>
                <a:spcPts val="0"/>
              </a:spcBef>
              <a:spcAft>
                <a:spcPts val="0"/>
              </a:spcAft>
              <a:buClrTx/>
              <a:buSzTx/>
              <a:buFontTx/>
              <a:buNone/>
              <a:tabLst/>
              <a:defRPr/>
            </a:pPr>
            <a:endParaRPr kumimoji="0" lang="fr-FR" sz="800" b="0" i="0" u="none" strike="noStrike" kern="1200" cap="none" spc="0" normalizeH="0" baseline="0" noProof="0" dirty="0">
              <a:ln>
                <a:noFill/>
              </a:ln>
              <a:solidFill>
                <a:prstClr val="black"/>
              </a:solidFill>
              <a:effectLst/>
              <a:uLnTx/>
              <a:uFillTx/>
              <a:latin typeface="Real Text Light"/>
              <a:ea typeface="+mn-ea"/>
              <a:cs typeface="+mn-cs"/>
            </a:endParaRPr>
          </a:p>
          <a:p>
            <a:pPr marL="0" marR="0" lvl="0" indent="0" algn="ctr" defTabSz="914400" rtl="0" eaLnBrk="1" fontAlgn="auto" latinLnBrk="0" hangingPunct="1">
              <a:lnSpc>
                <a:spcPct val="11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88E5BD">
                    <a:lumMod val="50000"/>
                  </a:srgbClr>
                </a:solidFill>
                <a:effectLst/>
                <a:uLnTx/>
                <a:uFillTx/>
                <a:latin typeface="Real Text Light"/>
                <a:ea typeface="+mn-ea"/>
                <a:cs typeface="+mn-cs"/>
              </a:rPr>
              <a:t>Les a</a:t>
            </a:r>
            <a:r>
              <a:rPr kumimoji="0" lang="fr-FR" sz="1400" b="0" i="0" u="none" strike="noStrike" kern="1200" cap="none" spc="0" normalizeH="0" baseline="0" noProof="0" dirty="0" err="1">
                <a:ln>
                  <a:noFill/>
                </a:ln>
                <a:solidFill>
                  <a:srgbClr val="88E5BD">
                    <a:lumMod val="50000"/>
                  </a:srgbClr>
                </a:solidFill>
                <a:effectLst/>
                <a:uLnTx/>
                <a:uFillTx/>
                <a:latin typeface="Real Text Light"/>
                <a:ea typeface="+mn-ea"/>
                <a:cs typeface="+mn-cs"/>
              </a:rPr>
              <a:t>utorisations</a:t>
            </a:r>
            <a:r>
              <a:rPr kumimoji="0" lang="fr-FR" sz="1400" b="0" i="0" u="none" strike="noStrike" kern="1200" cap="none" spc="0" normalizeH="0" baseline="0" noProof="0" dirty="0">
                <a:ln>
                  <a:noFill/>
                </a:ln>
                <a:solidFill>
                  <a:srgbClr val="88E5BD">
                    <a:lumMod val="50000"/>
                  </a:srgbClr>
                </a:solidFill>
                <a:effectLst/>
                <a:uLnTx/>
                <a:uFillTx/>
                <a:latin typeface="Real Text Light"/>
                <a:ea typeface="+mn-ea"/>
                <a:cs typeface="+mn-cs"/>
              </a:rPr>
              <a:t> d’EC délivrées conformément à la directive / droit français restent en vigueur</a:t>
            </a:r>
          </a:p>
        </p:txBody>
      </p:sp>
      <p:sp>
        <p:nvSpPr>
          <p:cNvPr id="44" name="Rectangle: Rounded Corners 43">
            <a:extLst>
              <a:ext uri="{FF2B5EF4-FFF2-40B4-BE49-F238E27FC236}">
                <a16:creationId xmlns:a16="http://schemas.microsoft.com/office/drawing/2014/main" id="{BAF50AF2-CA84-4797-BE06-9D306481BB42}"/>
              </a:ext>
            </a:extLst>
          </p:cNvPr>
          <p:cNvSpPr/>
          <p:nvPr/>
        </p:nvSpPr>
        <p:spPr>
          <a:xfrm>
            <a:off x="7134224" y="3579032"/>
            <a:ext cx="3451539" cy="1812118"/>
          </a:xfrm>
          <a:prstGeom prst="roundRect">
            <a:avLst/>
          </a:prstGeom>
          <a:solidFill>
            <a:schemeClr val="bg2">
              <a:lumMod val="20000"/>
              <a:lumOff val="80000"/>
            </a:schemeClr>
          </a:solidFill>
          <a:ln w="3175" cap="flat" cmpd="sng" algn="ctr">
            <a:solidFill>
              <a:schemeClr val="bg2">
                <a:lumMod val="20000"/>
                <a:lumOff val="80000"/>
                <a:alpha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0000"/>
              </a:lnSpc>
              <a:spcBef>
                <a:spcPts val="0"/>
              </a:spcBef>
              <a:spcAft>
                <a:spcPts val="0"/>
              </a:spcAft>
              <a:buClrTx/>
              <a:buSzTx/>
              <a:buFontTx/>
              <a:buNone/>
              <a:tabLst/>
              <a:defRPr/>
            </a:pPr>
            <a:endParaRPr kumimoji="0" lang="fr-FR" sz="1600" b="0" i="0" u="none" strike="noStrike" kern="1200" cap="none" spc="0" normalizeH="0" baseline="0" noProof="0" dirty="0">
              <a:ln>
                <a:noFill/>
              </a:ln>
              <a:solidFill>
                <a:prstClr val="black"/>
              </a:solidFill>
              <a:effectLst/>
              <a:uLnTx/>
              <a:uFillTx/>
              <a:latin typeface="Real Text Light"/>
              <a:ea typeface="+mn-ea"/>
              <a:cs typeface="+mn-cs"/>
            </a:endParaRPr>
          </a:p>
          <a:p>
            <a:pPr marL="0" marR="0" lvl="0" indent="0" algn="ctr" defTabSz="914400" rtl="0" eaLnBrk="1" fontAlgn="auto" latinLnBrk="0" hangingPunct="1">
              <a:lnSpc>
                <a:spcPct val="11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FC515B">
                    <a:lumMod val="75000"/>
                  </a:srgbClr>
                </a:solidFill>
                <a:effectLst/>
                <a:uLnTx/>
                <a:uFillTx/>
                <a:latin typeface="Real Text Medium"/>
                <a:ea typeface="+mn-ea"/>
                <a:cs typeface="+mn-cs"/>
              </a:rPr>
              <a:t>Application du seul RECM </a:t>
            </a:r>
          </a:p>
          <a:p>
            <a:pPr marL="0" marR="0" lvl="0" indent="0" algn="ctr" defTabSz="914400" rtl="0" eaLnBrk="1" fontAlgn="auto" latinLnBrk="0" hangingPunct="1">
              <a:lnSpc>
                <a:spcPct val="11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FC515B">
                    <a:lumMod val="75000"/>
                  </a:srgbClr>
                </a:solidFill>
                <a:effectLst/>
                <a:uLnTx/>
                <a:uFillTx/>
                <a:latin typeface="Real Text Light"/>
                <a:ea typeface="+mn-ea"/>
                <a:cs typeface="+mn-cs"/>
              </a:rPr>
              <a:t>Les autorisations d’EC délivrées sous l’empire de la directive / droit français n’ont plus de fondement juridique</a:t>
            </a:r>
          </a:p>
        </p:txBody>
      </p:sp>
      <p:sp>
        <p:nvSpPr>
          <p:cNvPr id="2" name="Title 1">
            <a:extLst>
              <a:ext uri="{FF2B5EF4-FFF2-40B4-BE49-F238E27FC236}">
                <a16:creationId xmlns:a16="http://schemas.microsoft.com/office/drawing/2014/main" id="{F86A5C25-9174-26FA-C2C6-3E41A017B1FF}"/>
              </a:ext>
            </a:extLst>
          </p:cNvPr>
          <p:cNvSpPr>
            <a:spLocks noGrp="1"/>
          </p:cNvSpPr>
          <p:nvPr>
            <p:ph type="title"/>
          </p:nvPr>
        </p:nvSpPr>
        <p:spPr>
          <a:xfrm>
            <a:off x="449263" y="452438"/>
            <a:ext cx="8747999" cy="394727"/>
          </a:xfrm>
        </p:spPr>
        <p:txBody>
          <a:bodyPr/>
          <a:lstStyle/>
          <a:p>
            <a:r>
              <a:rPr lang="fr-FR" sz="2800" dirty="0"/>
              <a:t>Formalités préalables – </a:t>
            </a:r>
            <a:r>
              <a:rPr lang="fr-FR" sz="2800" dirty="0">
                <a:solidFill>
                  <a:schemeClr val="tx2"/>
                </a:solidFill>
              </a:rPr>
              <a:t>essai clinique</a:t>
            </a:r>
            <a:br>
              <a:rPr lang="fr-FR" sz="2800" dirty="0"/>
            </a:br>
            <a:r>
              <a:rPr lang="fr-FR" sz="2400" dirty="0">
                <a:solidFill>
                  <a:schemeClr val="tx2"/>
                </a:solidFill>
                <a:latin typeface="+mn-lt"/>
              </a:rPr>
              <a:t>Période transitoire</a:t>
            </a:r>
            <a:endParaRPr lang="en-GB" sz="2400" dirty="0">
              <a:solidFill>
                <a:schemeClr val="tx2"/>
              </a:solidFill>
              <a:latin typeface="+mn-lt"/>
            </a:endParaRPr>
          </a:p>
        </p:txBody>
      </p:sp>
      <p:cxnSp>
        <p:nvCxnSpPr>
          <p:cNvPr id="11" name="Straight Connector 10">
            <a:extLst>
              <a:ext uri="{FF2B5EF4-FFF2-40B4-BE49-F238E27FC236}">
                <a16:creationId xmlns:a16="http://schemas.microsoft.com/office/drawing/2014/main" id="{CFBE4C33-5CE6-1567-F570-D2F5E769726A}"/>
              </a:ext>
            </a:extLst>
          </p:cNvPr>
          <p:cNvCxnSpPr>
            <a:cxnSpLocks/>
          </p:cNvCxnSpPr>
          <p:nvPr/>
        </p:nvCxnSpPr>
        <p:spPr>
          <a:xfrm>
            <a:off x="684530" y="1945758"/>
            <a:ext cx="0" cy="3587815"/>
          </a:xfrm>
          <a:prstGeom prst="line">
            <a:avLst/>
          </a:prstGeom>
          <a:ln w="38100" cap="flat" algn="ctr">
            <a:solidFill>
              <a:schemeClr val="tx2"/>
            </a:solidFill>
            <a:prstDash val="solid"/>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44FDE2A0-D548-9ADA-86A7-414ED2B7B241}"/>
              </a:ext>
            </a:extLst>
          </p:cNvPr>
          <p:cNvSpPr txBox="1"/>
          <p:nvPr/>
        </p:nvSpPr>
        <p:spPr>
          <a:xfrm>
            <a:off x="0" y="1324427"/>
            <a:ext cx="2354566" cy="511237"/>
          </a:xfrm>
          <a:prstGeom prst="rect">
            <a:avLst/>
          </a:prstGeom>
          <a:noFill/>
        </p:spPr>
        <p:txBody>
          <a:bodyPr wrap="square" lIns="0" tIns="0" rIns="0" bIns="0" rtlCol="0">
            <a:no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endParaRPr kumimoji="0" lang="fr-FR" sz="1600" b="0" i="0" u="none" strike="noStrike" kern="1200" cap="none" spc="0" normalizeH="0" baseline="0" noProof="0" dirty="0">
              <a:ln>
                <a:noFill/>
              </a:ln>
              <a:solidFill>
                <a:prstClr val="black"/>
              </a:solidFill>
              <a:effectLst/>
              <a:uLnTx/>
              <a:uFillTx/>
              <a:latin typeface="Real Text Light"/>
              <a:ea typeface="+mn-ea"/>
              <a:cs typeface="+mn-cs"/>
            </a:endParaRPr>
          </a:p>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303030"/>
                </a:solidFill>
                <a:effectLst/>
                <a:uLnTx/>
                <a:uFillTx/>
                <a:latin typeface="Real Text Medium"/>
                <a:ea typeface="+mn-ea"/>
                <a:cs typeface="+mn-cs"/>
              </a:rPr>
              <a:t>31 Janvier 2022</a:t>
            </a:r>
          </a:p>
        </p:txBody>
      </p:sp>
      <p:sp>
        <p:nvSpPr>
          <p:cNvPr id="16" name="Rectangle: Rounded Corners 15">
            <a:extLst>
              <a:ext uri="{FF2B5EF4-FFF2-40B4-BE49-F238E27FC236}">
                <a16:creationId xmlns:a16="http://schemas.microsoft.com/office/drawing/2014/main" id="{145CDFE0-0AA6-5372-A8C5-A68452A49F9F}"/>
              </a:ext>
            </a:extLst>
          </p:cNvPr>
          <p:cNvSpPr/>
          <p:nvPr/>
        </p:nvSpPr>
        <p:spPr>
          <a:xfrm>
            <a:off x="3613469" y="5635509"/>
            <a:ext cx="3015290" cy="647692"/>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53C2E5">
                    <a:lumMod val="75000"/>
                  </a:srgbClr>
                </a:solidFill>
                <a:effectLst/>
                <a:uLnTx/>
                <a:uFillTx/>
                <a:latin typeface="Real Text Medium"/>
                <a:ea typeface="+mn-ea"/>
                <a:cs typeface="+mn-cs"/>
              </a:rPr>
              <a:t>Transition vers le RECM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53C2E5">
                    <a:lumMod val="75000"/>
                  </a:srgbClr>
                </a:solidFill>
                <a:effectLst/>
                <a:uLnTx/>
                <a:uFillTx/>
                <a:latin typeface="Real Text Light"/>
                <a:ea typeface="+mn-ea"/>
                <a:cs typeface="+mn-cs"/>
              </a:rPr>
              <a:t>(demande de transition sollicitée sur le CTIS)</a:t>
            </a:r>
            <a:endParaRPr kumimoji="0" lang="en-GB" sz="1200" b="0" i="0" u="none" strike="noStrike" kern="1200" cap="none" spc="0" normalizeH="0" baseline="0" noProof="0" dirty="0">
              <a:ln>
                <a:noFill/>
              </a:ln>
              <a:solidFill>
                <a:srgbClr val="53C2E5">
                  <a:lumMod val="75000"/>
                </a:srgbClr>
              </a:solidFill>
              <a:effectLst/>
              <a:uLnTx/>
              <a:uFillTx/>
              <a:latin typeface="Real Text Light"/>
              <a:ea typeface="+mn-ea"/>
              <a:cs typeface="+mn-cs"/>
            </a:endParaRPr>
          </a:p>
        </p:txBody>
      </p:sp>
      <p:cxnSp>
        <p:nvCxnSpPr>
          <p:cNvPr id="18" name="Straight Connector 17">
            <a:extLst>
              <a:ext uri="{FF2B5EF4-FFF2-40B4-BE49-F238E27FC236}">
                <a16:creationId xmlns:a16="http://schemas.microsoft.com/office/drawing/2014/main" id="{9FB83B83-B7B0-9D95-7359-506843B9EDF9}"/>
              </a:ext>
            </a:extLst>
          </p:cNvPr>
          <p:cNvCxnSpPr>
            <a:cxnSpLocks/>
          </p:cNvCxnSpPr>
          <p:nvPr/>
        </p:nvCxnSpPr>
        <p:spPr>
          <a:xfrm flipH="1">
            <a:off x="3699822" y="1945758"/>
            <a:ext cx="3" cy="2286633"/>
          </a:xfrm>
          <a:prstGeom prst="line">
            <a:avLst/>
          </a:prstGeom>
          <a:ln w="38100" cap="flat" algn="ctr">
            <a:solidFill>
              <a:schemeClr val="tx2"/>
            </a:solidFill>
            <a:prstDash val="solid"/>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EDA2D000-28CA-2143-06AA-C3BA381C51F1}"/>
              </a:ext>
            </a:extLst>
          </p:cNvPr>
          <p:cNvSpPr/>
          <p:nvPr/>
        </p:nvSpPr>
        <p:spPr>
          <a:xfrm>
            <a:off x="756239" y="3317991"/>
            <a:ext cx="2768010" cy="914400"/>
          </a:xfrm>
          <a:prstGeom prst="roundRect">
            <a:avLst/>
          </a:prstGeom>
          <a:solidFill>
            <a:schemeClr val="accent1">
              <a:lumMod val="20000"/>
              <a:lumOff val="80000"/>
            </a:schemeClr>
          </a:solidFill>
          <a:ln w="3175" cap="flat" cmpd="sng" algn="ctr">
            <a:solidFill>
              <a:schemeClr val="accent1">
                <a:lumMod val="60000"/>
                <a:lumOff val="40000"/>
                <a:alpha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88E5BD">
                    <a:lumMod val="50000"/>
                  </a:srgbClr>
                </a:solidFill>
                <a:effectLst/>
                <a:uLnTx/>
                <a:uFillTx/>
                <a:latin typeface="Real Text Light"/>
                <a:ea typeface="+mn-ea"/>
                <a:cs typeface="+mn-cs"/>
              </a:rPr>
              <a:t>Choix du portail national ou européen pour les demandes d’EC</a:t>
            </a:r>
          </a:p>
        </p:txBody>
      </p:sp>
      <p:sp>
        <p:nvSpPr>
          <p:cNvPr id="24" name="Rectangle: Rounded Corners 23">
            <a:extLst>
              <a:ext uri="{FF2B5EF4-FFF2-40B4-BE49-F238E27FC236}">
                <a16:creationId xmlns:a16="http://schemas.microsoft.com/office/drawing/2014/main" id="{37871AB4-52BD-B6E5-B0EC-8C09DC8560DD}"/>
              </a:ext>
            </a:extLst>
          </p:cNvPr>
          <p:cNvSpPr/>
          <p:nvPr/>
        </p:nvSpPr>
        <p:spPr>
          <a:xfrm>
            <a:off x="3790214" y="3317991"/>
            <a:ext cx="2768010" cy="914400"/>
          </a:xfrm>
          <a:prstGeom prst="roundRect">
            <a:avLst/>
          </a:prstGeom>
          <a:solidFill>
            <a:schemeClr val="accent1">
              <a:lumMod val="20000"/>
              <a:lumOff val="80000"/>
            </a:schemeClr>
          </a:solidFill>
          <a:ln w="3175" cap="flat" cmpd="sng" algn="ctr">
            <a:solidFill>
              <a:schemeClr val="accent1">
                <a:lumMod val="60000"/>
                <a:lumOff val="40000"/>
                <a:alpha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88E5BD">
                    <a:lumMod val="50000"/>
                  </a:srgbClr>
                </a:solidFill>
                <a:effectLst/>
                <a:uLnTx/>
                <a:uFillTx/>
                <a:latin typeface="Real Text Light"/>
                <a:ea typeface="+mn-ea"/>
                <a:cs typeface="+mn-cs"/>
              </a:rPr>
              <a:t>Demandes d’EC déposées sur le portail européen</a:t>
            </a:r>
          </a:p>
        </p:txBody>
      </p:sp>
      <p:sp>
        <p:nvSpPr>
          <p:cNvPr id="25" name="TextBox 24">
            <a:extLst>
              <a:ext uri="{FF2B5EF4-FFF2-40B4-BE49-F238E27FC236}">
                <a16:creationId xmlns:a16="http://schemas.microsoft.com/office/drawing/2014/main" id="{DC7E4B9E-7ED7-FF95-2129-03BF39A49F8C}"/>
              </a:ext>
            </a:extLst>
          </p:cNvPr>
          <p:cNvSpPr txBox="1"/>
          <p:nvPr/>
        </p:nvSpPr>
        <p:spPr>
          <a:xfrm>
            <a:off x="2522542" y="1331228"/>
            <a:ext cx="2354566" cy="511237"/>
          </a:xfrm>
          <a:prstGeom prst="rect">
            <a:avLst/>
          </a:prstGeom>
          <a:noFill/>
        </p:spPr>
        <p:txBody>
          <a:bodyPr wrap="square" lIns="0" tIns="0" rIns="0" bIns="0" rtlCol="0">
            <a:no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endParaRPr kumimoji="0" lang="fr-FR" sz="1600" b="0" i="0" u="none" strike="noStrike" kern="1200" cap="none" spc="0" normalizeH="0" baseline="0" noProof="0" dirty="0">
              <a:ln>
                <a:noFill/>
              </a:ln>
              <a:solidFill>
                <a:prstClr val="black"/>
              </a:solidFill>
              <a:effectLst/>
              <a:uLnTx/>
              <a:uFillTx/>
              <a:latin typeface="Real Text Light"/>
              <a:ea typeface="+mn-ea"/>
              <a:cs typeface="+mn-cs"/>
            </a:endParaRPr>
          </a:p>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303030"/>
                </a:solidFill>
                <a:effectLst/>
                <a:uLnTx/>
                <a:uFillTx/>
                <a:latin typeface="Real Text Medium"/>
                <a:ea typeface="+mn-ea"/>
                <a:cs typeface="+mn-cs"/>
              </a:rPr>
              <a:t>31 Janvier 2023</a:t>
            </a:r>
          </a:p>
        </p:txBody>
      </p:sp>
      <p:cxnSp>
        <p:nvCxnSpPr>
          <p:cNvPr id="30" name="Straight Connector 29">
            <a:extLst>
              <a:ext uri="{FF2B5EF4-FFF2-40B4-BE49-F238E27FC236}">
                <a16:creationId xmlns:a16="http://schemas.microsoft.com/office/drawing/2014/main" id="{60E58116-45DA-BBB5-9F38-3AE5CF95B6D6}"/>
              </a:ext>
            </a:extLst>
          </p:cNvPr>
          <p:cNvCxnSpPr>
            <a:cxnSpLocks/>
            <a:endCxn id="16" idx="0"/>
          </p:cNvCxnSpPr>
          <p:nvPr/>
        </p:nvCxnSpPr>
        <p:spPr>
          <a:xfrm>
            <a:off x="5121114" y="5391150"/>
            <a:ext cx="0" cy="244359"/>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7" name="Text Placeholder 3">
            <a:extLst>
              <a:ext uri="{FF2B5EF4-FFF2-40B4-BE49-F238E27FC236}">
                <a16:creationId xmlns:a16="http://schemas.microsoft.com/office/drawing/2014/main" id="{8EBC2791-0FBD-0459-3CE6-62276626CDA3}"/>
              </a:ext>
            </a:extLst>
          </p:cNvPr>
          <p:cNvSpPr>
            <a:spLocks noGrp="1"/>
          </p:cNvSpPr>
          <p:nvPr>
            <p:ph type="body" sz="quarter" idx="14"/>
          </p:nvPr>
        </p:nvSpPr>
        <p:spPr>
          <a:xfrm>
            <a:off x="10471200" y="450000"/>
            <a:ext cx="1720800" cy="244800"/>
          </a:xfrm>
        </p:spPr>
        <p:txBody>
          <a:bodyPr/>
          <a:lstStyle/>
          <a:p>
            <a:pPr algn="l"/>
            <a:r>
              <a:rPr lang="fr-FR" sz="800" dirty="0"/>
              <a:t>      GIRCI</a:t>
            </a:r>
            <a:endParaRPr lang="en-GB" sz="800" dirty="0"/>
          </a:p>
        </p:txBody>
      </p:sp>
    </p:spTree>
    <p:extLst>
      <p:ext uri="{BB962C8B-B14F-4D97-AF65-F5344CB8AC3E}">
        <p14:creationId xmlns:p14="http://schemas.microsoft.com/office/powerpoint/2010/main" val="188886211"/>
      </p:ext>
    </p:extLst>
  </p:cSld>
  <p:clrMapOvr>
    <a:masterClrMapping/>
  </p:clrMapOvr>
</p:sld>
</file>

<file path=ppt/slides/slide8.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1CBA6B-0FE2-0B30-60C9-C4F6A27E053B}"/>
              </a:ext>
            </a:extLst>
          </p:cNvPr>
          <p:cNvSpPr>
            <a:spLocks noGrp="1"/>
          </p:cNvSpPr>
          <p:nvPr>
            <p:ph type="title"/>
          </p:nvPr>
        </p:nvSpPr>
        <p:spPr/>
        <p:txBody>
          <a:bodyPr/>
          <a:lstStyle/>
          <a:p>
            <a:r>
              <a:rPr lang="fr-FR" sz="2800" dirty="0"/>
              <a:t>Formalités préalables – </a:t>
            </a:r>
            <a:r>
              <a:rPr lang="fr-FR" sz="2800" dirty="0">
                <a:solidFill>
                  <a:schemeClr val="tx2"/>
                </a:solidFill>
              </a:rPr>
              <a:t>investigation clinique</a:t>
            </a:r>
            <a:endParaRPr lang="en-GB" sz="2800" dirty="0">
              <a:solidFill>
                <a:schemeClr val="tx2"/>
              </a:solidFill>
            </a:endParaRPr>
          </a:p>
        </p:txBody>
      </p:sp>
      <p:pic>
        <p:nvPicPr>
          <p:cNvPr id="7" name="Content Placeholder 6">
            <a:extLst>
              <a:ext uri="{FF2B5EF4-FFF2-40B4-BE49-F238E27FC236}">
                <a16:creationId xmlns:a16="http://schemas.microsoft.com/office/drawing/2014/main" id="{B715ED0E-95A7-9044-6FE5-FC08902221BF}"/>
              </a:ext>
            </a:extLst>
          </p:cNvPr>
          <p:cNvPicPr>
            <a:picLocks noGrp="1" noChangeAspect="1"/>
          </p:cNvPicPr>
          <p:nvPr>
            <p:ph idx="1"/>
          </p:nvPr>
        </p:nvPicPr>
        <p:blipFill>
          <a:blip r:embed="rId3"/>
          <a:stretch>
            <a:fillRect/>
          </a:stretch>
        </p:blipFill>
        <p:spPr>
          <a:xfrm>
            <a:off x="2079759" y="1274248"/>
            <a:ext cx="7730331" cy="3608609"/>
          </a:xfrm>
        </p:spPr>
      </p:pic>
      <p:sp>
        <p:nvSpPr>
          <p:cNvPr id="4" name="Text Placeholder 3">
            <a:extLst>
              <a:ext uri="{FF2B5EF4-FFF2-40B4-BE49-F238E27FC236}">
                <a16:creationId xmlns:a16="http://schemas.microsoft.com/office/drawing/2014/main" id="{BAA1EB47-F64B-CE94-CF18-283F1D9A446D}"/>
              </a:ext>
            </a:extLst>
          </p:cNvPr>
          <p:cNvSpPr>
            <a:spLocks noGrp="1"/>
          </p:cNvSpPr>
          <p:nvPr>
            <p:ph type="body" sz="quarter" idx="14"/>
          </p:nvPr>
        </p:nvSpPr>
        <p:spPr/>
        <p:txBody>
          <a:bodyPr/>
          <a:lstStyle/>
          <a:p>
            <a:r>
              <a:rPr lang="fr-FR" dirty="0"/>
              <a:t>GIRCI</a:t>
            </a:r>
            <a:endParaRPr lang="en-GB" dirty="0"/>
          </a:p>
        </p:txBody>
      </p:sp>
      <p:pic>
        <p:nvPicPr>
          <p:cNvPr id="11" name="Picture 10">
            <a:extLst>
              <a:ext uri="{FF2B5EF4-FFF2-40B4-BE49-F238E27FC236}">
                <a16:creationId xmlns:a16="http://schemas.microsoft.com/office/drawing/2014/main" id="{43CAEF8B-06FF-37AF-2122-CC3443743F01}"/>
              </a:ext>
            </a:extLst>
          </p:cNvPr>
          <p:cNvPicPr>
            <a:picLocks noChangeAspect="1"/>
          </p:cNvPicPr>
          <p:nvPr/>
        </p:nvPicPr>
        <p:blipFill>
          <a:blip r:embed="rId4"/>
          <a:stretch>
            <a:fillRect/>
          </a:stretch>
        </p:blipFill>
        <p:spPr>
          <a:xfrm>
            <a:off x="1408054" y="5309940"/>
            <a:ext cx="8553111" cy="380327"/>
          </a:xfrm>
          <a:prstGeom prst="rect">
            <a:avLst/>
          </a:prstGeom>
        </p:spPr>
      </p:pic>
      <p:sp>
        <p:nvSpPr>
          <p:cNvPr id="13" name="Rectangle: Rounded Corners 12">
            <a:extLst>
              <a:ext uri="{FF2B5EF4-FFF2-40B4-BE49-F238E27FC236}">
                <a16:creationId xmlns:a16="http://schemas.microsoft.com/office/drawing/2014/main" id="{5FF4AA3B-C1FE-10D8-C1EA-49FB7948F18F}"/>
              </a:ext>
            </a:extLst>
          </p:cNvPr>
          <p:cNvSpPr/>
          <p:nvPr/>
        </p:nvSpPr>
        <p:spPr>
          <a:xfrm>
            <a:off x="6731726" y="5828884"/>
            <a:ext cx="1837508" cy="249699"/>
          </a:xfrm>
          <a:prstGeom prst="round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solidFill>
                  <a:schemeClr val="bg1"/>
                </a:solidFill>
              </a:rPr>
              <a:t>IC 4.1 et 4.2</a:t>
            </a:r>
            <a:endParaRPr lang="en-GB" sz="1400" dirty="0">
              <a:solidFill>
                <a:schemeClr val="bg1"/>
              </a:solidFill>
            </a:endParaRPr>
          </a:p>
        </p:txBody>
      </p:sp>
      <p:sp>
        <p:nvSpPr>
          <p:cNvPr id="14" name="Rectangle: Rounded Corners 13">
            <a:extLst>
              <a:ext uri="{FF2B5EF4-FFF2-40B4-BE49-F238E27FC236}">
                <a16:creationId xmlns:a16="http://schemas.microsoft.com/office/drawing/2014/main" id="{91168428-86EA-7231-92B2-C791508CF243}"/>
              </a:ext>
            </a:extLst>
          </p:cNvPr>
          <p:cNvSpPr/>
          <p:nvPr/>
        </p:nvSpPr>
        <p:spPr>
          <a:xfrm>
            <a:off x="8633692" y="5828884"/>
            <a:ext cx="1327473" cy="249699"/>
          </a:xfrm>
          <a:prstGeom prst="round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solidFill>
                  <a:schemeClr val="bg1"/>
                </a:solidFill>
              </a:rPr>
              <a:t>IC 4.3 et 4.4</a:t>
            </a:r>
            <a:endParaRPr lang="en-GB" sz="1400" dirty="0">
              <a:solidFill>
                <a:schemeClr val="bg1"/>
              </a:solidFill>
            </a:endParaRPr>
          </a:p>
        </p:txBody>
      </p:sp>
    </p:spTree>
    <p:extLst>
      <p:ext uri="{BB962C8B-B14F-4D97-AF65-F5344CB8AC3E}">
        <p14:creationId xmlns:p14="http://schemas.microsoft.com/office/powerpoint/2010/main" val="2342804830"/>
      </p:ext>
    </p:extLst>
  </p:cSld>
  <p:clrMapOvr>
    <a:masterClrMapping/>
  </p:clrMapOvr>
</p:sld>
</file>

<file path=ppt/slides/slide9.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B596B8-9E49-7C80-7725-6A38F663ECC2}"/>
              </a:ext>
            </a:extLst>
          </p:cNvPr>
          <p:cNvSpPr>
            <a:spLocks noGrp="1"/>
          </p:cNvSpPr>
          <p:nvPr>
            <p:ph type="title"/>
          </p:nvPr>
        </p:nvSpPr>
        <p:spPr/>
        <p:txBody>
          <a:bodyPr/>
          <a:lstStyle/>
          <a:p>
            <a:r>
              <a:rPr lang="fr-FR" sz="2800" dirty="0"/>
              <a:t>Formalités préalables – </a:t>
            </a:r>
            <a:r>
              <a:rPr lang="fr-FR" sz="2800" dirty="0">
                <a:solidFill>
                  <a:schemeClr val="tx2"/>
                </a:solidFill>
              </a:rPr>
              <a:t>étude des performances</a:t>
            </a:r>
            <a:endParaRPr lang="en-GB" sz="2800" dirty="0">
              <a:solidFill>
                <a:schemeClr val="tx2"/>
              </a:solidFill>
            </a:endParaRPr>
          </a:p>
        </p:txBody>
      </p:sp>
      <p:pic>
        <p:nvPicPr>
          <p:cNvPr id="7" name="Content Placeholder 6">
            <a:extLst>
              <a:ext uri="{FF2B5EF4-FFF2-40B4-BE49-F238E27FC236}">
                <a16:creationId xmlns:a16="http://schemas.microsoft.com/office/drawing/2014/main" id="{CF5A7ED4-7038-5F59-00D8-AF25F048D082}"/>
              </a:ext>
            </a:extLst>
          </p:cNvPr>
          <p:cNvPicPr>
            <a:picLocks noGrp="1" noChangeAspect="1"/>
          </p:cNvPicPr>
          <p:nvPr>
            <p:ph idx="1"/>
          </p:nvPr>
        </p:nvPicPr>
        <p:blipFill>
          <a:blip r:embed="rId3"/>
          <a:stretch>
            <a:fillRect/>
          </a:stretch>
        </p:blipFill>
        <p:spPr>
          <a:xfrm>
            <a:off x="2247106" y="1608932"/>
            <a:ext cx="7829550" cy="3238500"/>
          </a:xfrm>
        </p:spPr>
      </p:pic>
      <p:sp>
        <p:nvSpPr>
          <p:cNvPr id="4" name="Text Placeholder 3">
            <a:extLst>
              <a:ext uri="{FF2B5EF4-FFF2-40B4-BE49-F238E27FC236}">
                <a16:creationId xmlns:a16="http://schemas.microsoft.com/office/drawing/2014/main" id="{6157CD8B-A8CC-E6D4-074A-46403CD373FC}"/>
              </a:ext>
            </a:extLst>
          </p:cNvPr>
          <p:cNvSpPr>
            <a:spLocks noGrp="1"/>
          </p:cNvSpPr>
          <p:nvPr>
            <p:ph type="body" sz="quarter" idx="14"/>
          </p:nvPr>
        </p:nvSpPr>
        <p:spPr/>
        <p:txBody>
          <a:bodyPr/>
          <a:lstStyle/>
          <a:p>
            <a:r>
              <a:rPr lang="fr-FR" dirty="0"/>
              <a:t>GIRCI</a:t>
            </a:r>
            <a:endParaRPr lang="en-GB" dirty="0"/>
          </a:p>
        </p:txBody>
      </p:sp>
      <p:sp>
        <p:nvSpPr>
          <p:cNvPr id="10" name="Rectangle: Rounded Corners 9">
            <a:extLst>
              <a:ext uri="{FF2B5EF4-FFF2-40B4-BE49-F238E27FC236}">
                <a16:creationId xmlns:a16="http://schemas.microsoft.com/office/drawing/2014/main" id="{EE5BC164-0AF1-FF38-652E-8EC8D096FA42}"/>
              </a:ext>
            </a:extLst>
          </p:cNvPr>
          <p:cNvSpPr/>
          <p:nvPr/>
        </p:nvSpPr>
        <p:spPr>
          <a:xfrm>
            <a:off x="2247106" y="5068799"/>
            <a:ext cx="3783014" cy="914400"/>
          </a:xfrm>
          <a:prstGeom prst="roundRect">
            <a:avLst/>
          </a:prstGeom>
          <a:solidFill>
            <a:schemeClr val="bg2"/>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t>Avis favorable CPP</a:t>
            </a:r>
          </a:p>
          <a:p>
            <a:pPr algn="ctr"/>
            <a:r>
              <a:rPr lang="fr-FR" sz="1600" dirty="0"/>
              <a:t>+</a:t>
            </a:r>
          </a:p>
          <a:p>
            <a:pPr algn="ctr"/>
            <a:r>
              <a:rPr lang="fr-FR" sz="1600" dirty="0"/>
              <a:t>Autorisation ANSM</a:t>
            </a:r>
            <a:endParaRPr lang="en-GB" sz="1600" dirty="0"/>
          </a:p>
        </p:txBody>
      </p:sp>
      <p:sp>
        <p:nvSpPr>
          <p:cNvPr id="11" name="Rectangle: Rounded Corners 10">
            <a:extLst>
              <a:ext uri="{FF2B5EF4-FFF2-40B4-BE49-F238E27FC236}">
                <a16:creationId xmlns:a16="http://schemas.microsoft.com/office/drawing/2014/main" id="{5F219A5B-6222-FAF2-6267-9267C8FD84D3}"/>
              </a:ext>
            </a:extLst>
          </p:cNvPr>
          <p:cNvSpPr/>
          <p:nvPr/>
        </p:nvSpPr>
        <p:spPr>
          <a:xfrm>
            <a:off x="6096000" y="5069209"/>
            <a:ext cx="1349829" cy="9144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t>Avis favorable CPP</a:t>
            </a:r>
            <a:endParaRPr lang="en-GB" sz="1600" dirty="0"/>
          </a:p>
        </p:txBody>
      </p:sp>
      <p:sp>
        <p:nvSpPr>
          <p:cNvPr id="12" name="Rectangle: Rounded Corners 11">
            <a:extLst>
              <a:ext uri="{FF2B5EF4-FFF2-40B4-BE49-F238E27FC236}">
                <a16:creationId xmlns:a16="http://schemas.microsoft.com/office/drawing/2014/main" id="{B8BEBB41-FDFB-E7F3-A261-84229F14C267}"/>
              </a:ext>
            </a:extLst>
          </p:cNvPr>
          <p:cNvSpPr/>
          <p:nvPr/>
        </p:nvSpPr>
        <p:spPr>
          <a:xfrm>
            <a:off x="7511709" y="5068799"/>
            <a:ext cx="1266531" cy="914400"/>
          </a:xfrm>
          <a:prstGeom prst="roundRect">
            <a:avLst/>
          </a:prstGeom>
          <a:solidFill>
            <a:srgbClr val="7BE569"/>
          </a:solidFill>
          <a:ln>
            <a:solidFill>
              <a:srgbClr val="7BE5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t>Avis favorable CPP</a:t>
            </a:r>
            <a:endParaRPr lang="en-GB" sz="1600" dirty="0"/>
          </a:p>
        </p:txBody>
      </p:sp>
      <p:sp>
        <p:nvSpPr>
          <p:cNvPr id="13" name="Rectangle: Rounded Corners 12">
            <a:extLst>
              <a:ext uri="{FF2B5EF4-FFF2-40B4-BE49-F238E27FC236}">
                <a16:creationId xmlns:a16="http://schemas.microsoft.com/office/drawing/2014/main" id="{1D962B89-EF65-D705-F243-A13216A54549}"/>
              </a:ext>
            </a:extLst>
          </p:cNvPr>
          <p:cNvSpPr/>
          <p:nvPr/>
        </p:nvSpPr>
        <p:spPr>
          <a:xfrm>
            <a:off x="8844120" y="5068799"/>
            <a:ext cx="1266531" cy="9144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500" dirty="0"/>
              <a:t>Déclaration ANSM</a:t>
            </a:r>
            <a:endParaRPr lang="en-GB" sz="1500" dirty="0"/>
          </a:p>
        </p:txBody>
      </p:sp>
    </p:spTree>
    <p:extLst>
      <p:ext uri="{BB962C8B-B14F-4D97-AF65-F5344CB8AC3E}">
        <p14:creationId xmlns:p14="http://schemas.microsoft.com/office/powerpoint/2010/main" val="322794142"/>
      </p:ext>
    </p:extLst>
  </p:cSld>
  <p:clrMapOvr>
    <a:masterClrMapping/>
  </p:clrMapOvr>
</p:sld>
</file>

<file path=ppt/tags/tag10.xml><?xml version="1.0" encoding="utf-8"?>
<p:tagLst xmlns:a="http://schemas.openxmlformats.org/drawingml/2006/main" xmlns:r="http://schemas.openxmlformats.org/officeDocument/2006/relationships" xmlns:p="http://schemas.openxmlformats.org/presentationml/2006/main">
  <p:tag name="OUTLINEID" val="036B991970C64FA9B3BA2F3F1E01C7F5"/>
</p:tagLst>
</file>

<file path=ppt/tags/tag100.xml><?xml version="1.0" encoding="utf-8"?>
<p:tagLst xmlns:a="http://schemas.openxmlformats.org/drawingml/2006/main" xmlns:r="http://schemas.openxmlformats.org/officeDocument/2006/relationships" xmlns:p="http://schemas.openxmlformats.org/presentationml/2006/main">
  <p:tag name="OUTLINEID" val="036B991970C64FA9B3BA2F3F1E01C7F5"/>
</p:tagLst>
</file>

<file path=ppt/tags/tag101.xml><?xml version="1.0" encoding="utf-8"?>
<p:tagLst xmlns:a="http://schemas.openxmlformats.org/drawingml/2006/main" xmlns:r="http://schemas.openxmlformats.org/officeDocument/2006/relationships" xmlns:p="http://schemas.openxmlformats.org/presentationml/2006/main">
  <p:tag name="OUTLINEID" val="186CDECDF8B2478CB8BA4395A4F5423E"/>
</p:tagLst>
</file>

<file path=ppt/tags/tag102.xml><?xml version="1.0" encoding="utf-8"?>
<p:tagLst xmlns:a="http://schemas.openxmlformats.org/drawingml/2006/main" xmlns:r="http://schemas.openxmlformats.org/officeDocument/2006/relationships" xmlns:p="http://schemas.openxmlformats.org/presentationml/2006/main">
  <p:tag name="OUTLINEID" val="D22B8276EE9D45DFA3C96E1E45237B8B"/>
</p:tagLst>
</file>

<file path=ppt/tags/tag103.xml><?xml version="1.0" encoding="utf-8"?>
<p:tagLst xmlns:a="http://schemas.openxmlformats.org/drawingml/2006/main" xmlns:r="http://schemas.openxmlformats.org/officeDocument/2006/relationships" xmlns:p="http://schemas.openxmlformats.org/presentationml/2006/main">
  <p:tag name="OUTLINEID" val="64B3A3B2647B4A88A79505495A6B7BCE"/>
</p:tagLst>
</file>

<file path=ppt/tags/tag104.xml><?xml version="1.0" encoding="utf-8"?>
<p:tagLst xmlns:a="http://schemas.openxmlformats.org/drawingml/2006/main" xmlns:r="http://schemas.openxmlformats.org/officeDocument/2006/relationships" xmlns:p="http://schemas.openxmlformats.org/presentationml/2006/main">
  <p:tag name="OUTLINEID" val="968EA489CB4A462FAC7484E5200E8E0E"/>
</p:tagLst>
</file>

<file path=ppt/tags/tag105.xml><?xml version="1.0" encoding="utf-8"?>
<p:tagLst xmlns:a="http://schemas.openxmlformats.org/drawingml/2006/main" xmlns:r="http://schemas.openxmlformats.org/officeDocument/2006/relationships" xmlns:p="http://schemas.openxmlformats.org/presentationml/2006/main">
  <p:tag name="OUTLINEID" val="3260C4CF926E4D0F9C4D39365108E62F"/>
</p:tagLst>
</file>

<file path=ppt/tags/tag106.xml><?xml version="1.0" encoding="utf-8"?>
<p:tagLst xmlns:a="http://schemas.openxmlformats.org/drawingml/2006/main" xmlns:r="http://schemas.openxmlformats.org/officeDocument/2006/relationships" xmlns:p="http://schemas.openxmlformats.org/presentationml/2006/main">
  <p:tag name="OUTLINEID" val="64B3A3B2647B4A88A79505495A6B7BCE"/>
</p:tagLst>
</file>

<file path=ppt/tags/tag107.xml><?xml version="1.0" encoding="utf-8"?>
<p:tagLst xmlns:a="http://schemas.openxmlformats.org/drawingml/2006/main" xmlns:r="http://schemas.openxmlformats.org/officeDocument/2006/relationships" xmlns:p="http://schemas.openxmlformats.org/presentationml/2006/main">
  <p:tag name="OUTLINEID" val="968EA489CB4A462FAC7484E5200E8E0E"/>
</p:tagLst>
</file>

<file path=ppt/tags/tag108.xml><?xml version="1.0" encoding="utf-8"?>
<p:tagLst xmlns:a="http://schemas.openxmlformats.org/drawingml/2006/main" xmlns:r="http://schemas.openxmlformats.org/officeDocument/2006/relationships" xmlns:p="http://schemas.openxmlformats.org/presentationml/2006/main">
  <p:tag name="OUTLINEID" val="3260C4CF926E4D0F9C4D39365108E62F"/>
</p:tagLst>
</file>

<file path=ppt/tags/tag109.xml><?xml version="1.0" encoding="utf-8"?>
<p:tagLst xmlns:a="http://schemas.openxmlformats.org/drawingml/2006/main" xmlns:r="http://schemas.openxmlformats.org/officeDocument/2006/relationships" xmlns:p="http://schemas.openxmlformats.org/presentationml/2006/main">
  <p:tag name="OUTLINEID" val="64B3A3B2647B4A88A79505495A6B7BCE"/>
</p:tagLst>
</file>

<file path=ppt/tags/tag11.xml><?xml version="1.0" encoding="utf-8"?>
<p:tagLst xmlns:a="http://schemas.openxmlformats.org/drawingml/2006/main" xmlns:r="http://schemas.openxmlformats.org/officeDocument/2006/relationships" xmlns:p="http://schemas.openxmlformats.org/presentationml/2006/main">
  <p:tag name="OUTLINEID" val="186CDECDF8B2478CB8BA4395A4F5423E"/>
</p:tagLst>
</file>

<file path=ppt/tags/tag110.xml><?xml version="1.0" encoding="utf-8"?>
<p:tagLst xmlns:a="http://schemas.openxmlformats.org/drawingml/2006/main" xmlns:r="http://schemas.openxmlformats.org/officeDocument/2006/relationships" xmlns:p="http://schemas.openxmlformats.org/presentationml/2006/main">
  <p:tag name="OUTLINEID" val="968EA489CB4A462FAC7484E5200E8E0E"/>
</p:tagLst>
</file>

<file path=ppt/tags/tag111.xml><?xml version="1.0" encoding="utf-8"?>
<p:tagLst xmlns:a="http://schemas.openxmlformats.org/drawingml/2006/main" xmlns:r="http://schemas.openxmlformats.org/officeDocument/2006/relationships" xmlns:p="http://schemas.openxmlformats.org/presentationml/2006/main">
  <p:tag name="OUTLINEID" val="3260C4CF926E4D0F9C4D39365108E62F"/>
</p:tagLst>
</file>

<file path=ppt/tags/tag112.xml><?xml version="1.0" encoding="utf-8"?>
<p:tagLst xmlns:a="http://schemas.openxmlformats.org/drawingml/2006/main" xmlns:r="http://schemas.openxmlformats.org/officeDocument/2006/relationships" xmlns:p="http://schemas.openxmlformats.org/presentationml/2006/main">
  <p:tag name="OUTLINEID" val="64B3A3B2647B4A88A79505495A6B7BCE"/>
</p:tagLst>
</file>

<file path=ppt/tags/tag113.xml><?xml version="1.0" encoding="utf-8"?>
<p:tagLst xmlns:a="http://schemas.openxmlformats.org/drawingml/2006/main" xmlns:r="http://schemas.openxmlformats.org/officeDocument/2006/relationships" xmlns:p="http://schemas.openxmlformats.org/presentationml/2006/main">
  <p:tag name="OUTLINEID" val="968EA489CB4A462FAC7484E5200E8E0E"/>
</p:tagLst>
</file>

<file path=ppt/tags/tag114.xml><?xml version="1.0" encoding="utf-8"?>
<p:tagLst xmlns:a="http://schemas.openxmlformats.org/drawingml/2006/main" xmlns:r="http://schemas.openxmlformats.org/officeDocument/2006/relationships" xmlns:p="http://schemas.openxmlformats.org/presentationml/2006/main">
  <p:tag name="OUTLINEID" val="3260C4CF926E4D0F9C4D39365108E62F"/>
</p:tagLst>
</file>

<file path=ppt/tags/tag115.xml><?xml version="1.0" encoding="utf-8"?>
<p:tagLst xmlns:a="http://schemas.openxmlformats.org/drawingml/2006/main" xmlns:r="http://schemas.openxmlformats.org/officeDocument/2006/relationships" xmlns:p="http://schemas.openxmlformats.org/presentationml/2006/main">
  <p:tag name="OUTLINEID" val="83A7B335578A49CC9C994AE97AB03B1A"/>
</p:tagLst>
</file>

<file path=ppt/tags/tag116.xml><?xml version="1.0" encoding="utf-8"?>
<p:tagLst xmlns:a="http://schemas.openxmlformats.org/drawingml/2006/main" xmlns:r="http://schemas.openxmlformats.org/officeDocument/2006/relationships" xmlns:p="http://schemas.openxmlformats.org/presentationml/2006/main">
  <p:tag name="OUTLINEID" val="07F429E67B80493C804DABB564475CBF"/>
</p:tagLst>
</file>

<file path=ppt/tags/tag117.xml><?xml version="1.0" encoding="utf-8"?>
<p:tagLst xmlns:a="http://schemas.openxmlformats.org/drawingml/2006/main" xmlns:r="http://schemas.openxmlformats.org/officeDocument/2006/relationships" xmlns:p="http://schemas.openxmlformats.org/presentationml/2006/main">
  <p:tag name="OUTLINEID" val="556449FE290B4C8A8E88F97EB144E2B0"/>
</p:tagLst>
</file>

<file path=ppt/tags/tag118.xml><?xml version="1.0" encoding="utf-8"?>
<p:tagLst xmlns:a="http://schemas.openxmlformats.org/drawingml/2006/main" xmlns:r="http://schemas.openxmlformats.org/officeDocument/2006/relationships" xmlns:p="http://schemas.openxmlformats.org/presentationml/2006/main">
  <p:tag name="OUTLINEID" val="64B3A3B2647B4A88A79505495A6B7BCE"/>
</p:tagLst>
</file>

<file path=ppt/tags/tag119.xml><?xml version="1.0" encoding="utf-8"?>
<p:tagLst xmlns:a="http://schemas.openxmlformats.org/drawingml/2006/main" xmlns:r="http://schemas.openxmlformats.org/officeDocument/2006/relationships" xmlns:p="http://schemas.openxmlformats.org/presentationml/2006/main">
  <p:tag name="OUTLINEID" val="968EA489CB4A462FAC7484E5200E8E0E"/>
</p:tagLst>
</file>

<file path=ppt/tags/tag12.xml><?xml version="1.0" encoding="utf-8"?>
<p:tagLst xmlns:a="http://schemas.openxmlformats.org/drawingml/2006/main" xmlns:r="http://schemas.openxmlformats.org/officeDocument/2006/relationships" xmlns:p="http://schemas.openxmlformats.org/presentationml/2006/main">
  <p:tag name="OUTLINEID" val="D22B8276EE9D45DFA3C96E1E45237B8B"/>
</p:tagLst>
</file>

<file path=ppt/tags/tag120.xml><?xml version="1.0" encoding="utf-8"?>
<p:tagLst xmlns:a="http://schemas.openxmlformats.org/drawingml/2006/main" xmlns:r="http://schemas.openxmlformats.org/officeDocument/2006/relationships" xmlns:p="http://schemas.openxmlformats.org/presentationml/2006/main">
  <p:tag name="OUTLINEID" val="3260C4CF926E4D0F9C4D39365108E62F"/>
</p:tagLst>
</file>

<file path=ppt/tags/tag121.xml><?xml version="1.0" encoding="utf-8"?>
<p:tagLst xmlns:a="http://schemas.openxmlformats.org/drawingml/2006/main" xmlns:r="http://schemas.openxmlformats.org/officeDocument/2006/relationships" xmlns:p="http://schemas.openxmlformats.org/presentationml/2006/main">
  <p:tag name="OUTLINEID" val="64B3A3B2647B4A88A79505495A6B7BCE"/>
</p:tagLst>
</file>

<file path=ppt/tags/tag122.xml><?xml version="1.0" encoding="utf-8"?>
<p:tagLst xmlns:a="http://schemas.openxmlformats.org/drawingml/2006/main" xmlns:r="http://schemas.openxmlformats.org/officeDocument/2006/relationships" xmlns:p="http://schemas.openxmlformats.org/presentationml/2006/main">
  <p:tag name="OUTLINEID" val="968EA489CB4A462FAC7484E5200E8E0E"/>
</p:tagLst>
</file>

<file path=ppt/tags/tag123.xml><?xml version="1.0" encoding="utf-8"?>
<p:tagLst xmlns:a="http://schemas.openxmlformats.org/drawingml/2006/main" xmlns:r="http://schemas.openxmlformats.org/officeDocument/2006/relationships" xmlns:p="http://schemas.openxmlformats.org/presentationml/2006/main">
  <p:tag name="OUTLINEID" val="3260C4CF926E4D0F9C4D39365108E62F"/>
</p:tagLst>
</file>

<file path=ppt/tags/tag124.xml><?xml version="1.0" encoding="utf-8"?>
<p:tagLst xmlns:a="http://schemas.openxmlformats.org/drawingml/2006/main" xmlns:r="http://schemas.openxmlformats.org/officeDocument/2006/relationships" xmlns:p="http://schemas.openxmlformats.org/presentationml/2006/main">
  <p:tag name="OUTLINEID" val="64B3A3B2647B4A88A79505495A6B7BCE"/>
</p:tagLst>
</file>

<file path=ppt/tags/tag125.xml><?xml version="1.0" encoding="utf-8"?>
<p:tagLst xmlns:a="http://schemas.openxmlformats.org/drawingml/2006/main" xmlns:r="http://schemas.openxmlformats.org/officeDocument/2006/relationships" xmlns:p="http://schemas.openxmlformats.org/presentationml/2006/main">
  <p:tag name="OUTLINEID" val="968EA489CB4A462FAC7484E5200E8E0E"/>
</p:tagLst>
</file>

<file path=ppt/tags/tag126.xml><?xml version="1.0" encoding="utf-8"?>
<p:tagLst xmlns:a="http://schemas.openxmlformats.org/drawingml/2006/main" xmlns:r="http://schemas.openxmlformats.org/officeDocument/2006/relationships" xmlns:p="http://schemas.openxmlformats.org/presentationml/2006/main">
  <p:tag name="OUTLINEID" val="3260C4CF926E4D0F9C4D39365108E62F"/>
</p:tagLst>
</file>

<file path=ppt/tags/tag127.xml><?xml version="1.0" encoding="utf-8"?>
<p:tagLst xmlns:a="http://schemas.openxmlformats.org/drawingml/2006/main" xmlns:r="http://schemas.openxmlformats.org/officeDocument/2006/relationships" xmlns:p="http://schemas.openxmlformats.org/presentationml/2006/main">
  <p:tag name="OUTLINEID" val="64B3A3B2647B4A88A79505495A6B7BCE"/>
</p:tagLst>
</file>

<file path=ppt/tags/tag128.xml><?xml version="1.0" encoding="utf-8"?>
<p:tagLst xmlns:a="http://schemas.openxmlformats.org/drawingml/2006/main" xmlns:r="http://schemas.openxmlformats.org/officeDocument/2006/relationships" xmlns:p="http://schemas.openxmlformats.org/presentationml/2006/main">
  <p:tag name="OUTLINEID" val="968EA489CB4A462FAC7484E5200E8E0E"/>
</p:tagLst>
</file>

<file path=ppt/tags/tag129.xml><?xml version="1.0" encoding="utf-8"?>
<p:tagLst xmlns:a="http://schemas.openxmlformats.org/drawingml/2006/main" xmlns:r="http://schemas.openxmlformats.org/officeDocument/2006/relationships" xmlns:p="http://schemas.openxmlformats.org/presentationml/2006/main">
  <p:tag name="OUTLINEID" val="3260C4CF926E4D0F9C4D39365108E62F"/>
</p:tagLst>
</file>

<file path=ppt/tags/tag13.xml><?xml version="1.0" encoding="utf-8"?>
<p:tagLst xmlns:a="http://schemas.openxmlformats.org/drawingml/2006/main" xmlns:r="http://schemas.openxmlformats.org/officeDocument/2006/relationships" xmlns:p="http://schemas.openxmlformats.org/presentationml/2006/main">
  <p:tag name="OUTLINEID" val="6D86D247F3B84D5491CF7F429C8EC7AE"/>
</p:tagLst>
</file>

<file path=ppt/tags/tag130.xml><?xml version="1.0" encoding="utf-8"?>
<p:tagLst xmlns:a="http://schemas.openxmlformats.org/drawingml/2006/main" xmlns:r="http://schemas.openxmlformats.org/officeDocument/2006/relationships" xmlns:p="http://schemas.openxmlformats.org/presentationml/2006/main">
  <p:tag name="OUTLINEID" val="6D86D247F3B84D5491CF7F429C8EC7AE"/>
</p:tagLst>
</file>

<file path=ppt/tags/tag131.xml><?xml version="1.0" encoding="utf-8"?>
<p:tagLst xmlns:a="http://schemas.openxmlformats.org/drawingml/2006/main" xmlns:r="http://schemas.openxmlformats.org/officeDocument/2006/relationships" xmlns:p="http://schemas.openxmlformats.org/presentationml/2006/main">
  <p:tag name="OUTLINEID" val="6D86D247F3B84D5491CF7F429C8EC7AE"/>
</p:tagLst>
</file>

<file path=ppt/tags/tag132.xml><?xml version="1.0" encoding="utf-8"?>
<p:tagLst xmlns:a="http://schemas.openxmlformats.org/drawingml/2006/main" xmlns:r="http://schemas.openxmlformats.org/officeDocument/2006/relationships" xmlns:p="http://schemas.openxmlformats.org/presentationml/2006/main">
  <p:tag name="OUTLINEID" val="6D86D247F3B84D5491CF7F429C8EC7AE"/>
</p:tagLst>
</file>

<file path=ppt/tags/tag133.xml><?xml version="1.0" encoding="utf-8"?>
<p:tagLst xmlns:a="http://schemas.openxmlformats.org/drawingml/2006/main" xmlns:r="http://schemas.openxmlformats.org/officeDocument/2006/relationships" xmlns:p="http://schemas.openxmlformats.org/presentationml/2006/main">
  <p:tag name="OUTLINEID" val="6D86D247F3B84D5491CF7F429C8EC7AE"/>
</p:tagLst>
</file>

<file path=ppt/tags/tag134.xml><?xml version="1.0" encoding="utf-8"?>
<p:tagLst xmlns:a="http://schemas.openxmlformats.org/drawingml/2006/main" xmlns:r="http://schemas.openxmlformats.org/officeDocument/2006/relationships" xmlns:p="http://schemas.openxmlformats.org/presentationml/2006/main">
  <p:tag name="OUTLINEID" val="6D86D247F3B84D5491CF7F429C8EC7AE"/>
</p:tagLst>
</file>

<file path=ppt/tags/tag135.xml><?xml version="1.0" encoding="utf-8"?>
<p:tagLst xmlns:a="http://schemas.openxmlformats.org/drawingml/2006/main" xmlns:r="http://schemas.openxmlformats.org/officeDocument/2006/relationships" xmlns:p="http://schemas.openxmlformats.org/presentationml/2006/main">
  <p:tag name="OUTLINEID" val="6D86D247F3B84D5491CF7F429C8EC7AE"/>
</p:tagLst>
</file>

<file path=ppt/tags/tag136.xml><?xml version="1.0" encoding="utf-8"?>
<p:tagLst xmlns:a="http://schemas.openxmlformats.org/drawingml/2006/main" xmlns:r="http://schemas.openxmlformats.org/officeDocument/2006/relationships" xmlns:p="http://schemas.openxmlformats.org/presentationml/2006/main">
  <p:tag name="OUTLINEID" val="6D86D247F3B84D5491CF7F429C8EC7AE"/>
</p:tagLst>
</file>

<file path=ppt/tags/tag137.xml><?xml version="1.0" encoding="utf-8"?>
<p:tagLst xmlns:a="http://schemas.openxmlformats.org/drawingml/2006/main" xmlns:r="http://schemas.openxmlformats.org/officeDocument/2006/relationships" xmlns:p="http://schemas.openxmlformats.org/presentationml/2006/main">
  <p:tag name="OUTLINEID" val="6D86D247F3B84D5491CF7F429C8EC7AE"/>
</p:tagLst>
</file>

<file path=ppt/tags/tag138.xml><?xml version="1.0" encoding="utf-8"?>
<p:tagLst xmlns:a="http://schemas.openxmlformats.org/drawingml/2006/main" xmlns:r="http://schemas.openxmlformats.org/officeDocument/2006/relationships" xmlns:p="http://schemas.openxmlformats.org/presentationml/2006/main">
  <p:tag name="OUTLINEID" val="6D86D247F3B84D5491CF7F429C8EC7AE"/>
</p:tagLst>
</file>

<file path=ppt/tags/tag139.xml><?xml version="1.0" encoding="utf-8"?>
<p:tagLst xmlns:a="http://schemas.openxmlformats.org/drawingml/2006/main" xmlns:r="http://schemas.openxmlformats.org/officeDocument/2006/relationships" xmlns:p="http://schemas.openxmlformats.org/presentationml/2006/main">
  <p:tag name="OUTLINEID" val="6D86D247F3B84D5491CF7F429C8EC7AE"/>
</p:tagLst>
</file>

<file path=ppt/tags/tag14.xml><?xml version="1.0" encoding="utf-8"?>
<p:tagLst xmlns:a="http://schemas.openxmlformats.org/drawingml/2006/main" xmlns:r="http://schemas.openxmlformats.org/officeDocument/2006/relationships" xmlns:p="http://schemas.openxmlformats.org/presentationml/2006/main">
  <p:tag name="OUTLINEID" val="DA8FD5D06FA34CC2997368808BAB5403"/>
</p:tagLst>
</file>

<file path=ppt/tags/tag140.xml><?xml version="1.0" encoding="utf-8"?>
<p:tagLst xmlns:a="http://schemas.openxmlformats.org/drawingml/2006/main" xmlns:r="http://schemas.openxmlformats.org/officeDocument/2006/relationships" xmlns:p="http://schemas.openxmlformats.org/presentationml/2006/main">
  <p:tag name="OUTLINEID" val="6D86D247F3B84D5491CF7F429C8EC7AE"/>
</p:tagLst>
</file>

<file path=ppt/tags/tag141.xml><?xml version="1.0" encoding="utf-8"?>
<p:tagLst xmlns:a="http://schemas.openxmlformats.org/drawingml/2006/main" xmlns:r="http://schemas.openxmlformats.org/officeDocument/2006/relationships" xmlns:p="http://schemas.openxmlformats.org/presentationml/2006/main">
  <p:tag name="OUTLINEID" val="6D86D247F3B84D5491CF7F429C8EC7AE"/>
</p:tagLst>
</file>

<file path=ppt/tags/tag142.xml><?xml version="1.0" encoding="utf-8"?>
<p:tagLst xmlns:a="http://schemas.openxmlformats.org/drawingml/2006/main" xmlns:r="http://schemas.openxmlformats.org/officeDocument/2006/relationships" xmlns:p="http://schemas.openxmlformats.org/presentationml/2006/main">
  <p:tag name="OUTLINEID" val="036B991970C64FA9B3BA2F3F1E01C7F5"/>
</p:tagLst>
</file>

<file path=ppt/tags/tag143.xml><?xml version="1.0" encoding="utf-8"?>
<p:tagLst xmlns:a="http://schemas.openxmlformats.org/drawingml/2006/main" xmlns:r="http://schemas.openxmlformats.org/officeDocument/2006/relationships" xmlns:p="http://schemas.openxmlformats.org/presentationml/2006/main">
  <p:tag name="OUTLINEID" val="186CDECDF8B2478CB8BA4395A4F5423E"/>
</p:tagLst>
</file>

<file path=ppt/tags/tag144.xml><?xml version="1.0" encoding="utf-8"?>
<p:tagLst xmlns:a="http://schemas.openxmlformats.org/drawingml/2006/main" xmlns:r="http://schemas.openxmlformats.org/officeDocument/2006/relationships" xmlns:p="http://schemas.openxmlformats.org/presentationml/2006/main">
  <p:tag name="OUTLINEID" val="D22B8276EE9D45DFA3C96E1E45237B8B"/>
</p:tagLst>
</file>

<file path=ppt/tags/tag15.xml><?xml version="1.0" encoding="utf-8"?>
<p:tagLst xmlns:a="http://schemas.openxmlformats.org/drawingml/2006/main" xmlns:r="http://schemas.openxmlformats.org/officeDocument/2006/relationships" xmlns:p="http://schemas.openxmlformats.org/presentationml/2006/main">
  <p:tag name="OUTLINEID" val="ED63A483258B4DFB8EF0336A4C7051E0"/>
</p:tagLst>
</file>

<file path=ppt/tags/tag16.xml><?xml version="1.0" encoding="utf-8"?>
<p:tagLst xmlns:a="http://schemas.openxmlformats.org/drawingml/2006/main" xmlns:r="http://schemas.openxmlformats.org/officeDocument/2006/relationships" xmlns:p="http://schemas.openxmlformats.org/presentationml/2006/main">
  <p:tag name="OUTLINEID" val="590471A590154EB6A5BFD83FE797C93E"/>
</p:tagLst>
</file>

<file path=ppt/tags/tag17.xml><?xml version="1.0" encoding="utf-8"?>
<p:tagLst xmlns:a="http://schemas.openxmlformats.org/drawingml/2006/main" xmlns:r="http://schemas.openxmlformats.org/officeDocument/2006/relationships" xmlns:p="http://schemas.openxmlformats.org/presentationml/2006/main">
  <p:tag name="OUTLINEID" val="FCA41538437F4BB58247B4CBB7516BD6"/>
</p:tagLst>
</file>

<file path=ppt/tags/tag18.xml><?xml version="1.0" encoding="utf-8"?>
<p:tagLst xmlns:a="http://schemas.openxmlformats.org/drawingml/2006/main" xmlns:r="http://schemas.openxmlformats.org/officeDocument/2006/relationships" xmlns:p="http://schemas.openxmlformats.org/presentationml/2006/main">
  <p:tag name="OUTLINEID" val="7BD440A67F0844ADBCC5665AB7CB4CB9"/>
</p:tagLst>
</file>

<file path=ppt/tags/tag19.xml><?xml version="1.0" encoding="utf-8"?>
<p:tagLst xmlns:a="http://schemas.openxmlformats.org/drawingml/2006/main" xmlns:r="http://schemas.openxmlformats.org/officeDocument/2006/relationships" xmlns:p="http://schemas.openxmlformats.org/presentationml/2006/main">
  <p:tag name="OUTLINEID" val="4F3CBBBEF9694ECA89BA259519AD113B"/>
</p:tagLst>
</file>

<file path=ppt/tags/tag2.xml><?xml version="1.0" encoding="utf-8"?>
<p:tagLst xmlns:a="http://schemas.openxmlformats.org/drawingml/2006/main" xmlns:r="http://schemas.openxmlformats.org/officeDocument/2006/relationships" xmlns:p="http://schemas.openxmlformats.org/presentationml/2006/main">
  <p:tag name="OUTLINEID" val="6D86D247F3B84D5491CF7F429C8EC7AE"/>
</p:tagLst>
</file>

<file path=ppt/tags/tag20.xml><?xml version="1.0" encoding="utf-8"?>
<p:tagLst xmlns:a="http://schemas.openxmlformats.org/drawingml/2006/main" xmlns:r="http://schemas.openxmlformats.org/officeDocument/2006/relationships" xmlns:p="http://schemas.openxmlformats.org/presentationml/2006/main">
  <p:tag name="OUTLINEID" val="DCCCD1F7D1D44094803606362E766802"/>
</p:tagLst>
</file>

<file path=ppt/tags/tag21.xml><?xml version="1.0" encoding="utf-8"?>
<p:tagLst xmlns:a="http://schemas.openxmlformats.org/drawingml/2006/main" xmlns:r="http://schemas.openxmlformats.org/officeDocument/2006/relationships" xmlns:p="http://schemas.openxmlformats.org/presentationml/2006/main">
  <p:tag name="OUTLINEID" val="8106956BF203472A85122ABB8B9752D8"/>
</p:tagLst>
</file>

<file path=ppt/tags/tag22.xml><?xml version="1.0" encoding="utf-8"?>
<p:tagLst xmlns:a="http://schemas.openxmlformats.org/drawingml/2006/main" xmlns:r="http://schemas.openxmlformats.org/officeDocument/2006/relationships" xmlns:p="http://schemas.openxmlformats.org/presentationml/2006/main">
  <p:tag name="OUTLINEID" val="6F6875228590493081B210FCC75B6861"/>
</p:tagLst>
</file>

<file path=ppt/tags/tag23.xml><?xml version="1.0" encoding="utf-8"?>
<p:tagLst xmlns:a="http://schemas.openxmlformats.org/drawingml/2006/main" xmlns:r="http://schemas.openxmlformats.org/officeDocument/2006/relationships" xmlns:p="http://schemas.openxmlformats.org/presentationml/2006/main">
  <p:tag name="OUTLINEID" val="422E6315023C48748BA5FD66F50447A2"/>
</p:tagLst>
</file>

<file path=ppt/tags/tag24.xml><?xml version="1.0" encoding="utf-8"?>
<p:tagLst xmlns:a="http://schemas.openxmlformats.org/drawingml/2006/main" xmlns:r="http://schemas.openxmlformats.org/officeDocument/2006/relationships" xmlns:p="http://schemas.openxmlformats.org/presentationml/2006/main">
  <p:tag name="OUTLINEID" val="56FBBD4A8D8248418E7B46ACBE1623E0"/>
</p:tagLst>
</file>

<file path=ppt/tags/tag25.xml><?xml version="1.0" encoding="utf-8"?>
<p:tagLst xmlns:a="http://schemas.openxmlformats.org/drawingml/2006/main" xmlns:r="http://schemas.openxmlformats.org/officeDocument/2006/relationships" xmlns:p="http://schemas.openxmlformats.org/presentationml/2006/main">
  <p:tag name="OUTLINEID" val="036B991970C64FA9B3BA2F3F1E01C7F5"/>
</p:tagLst>
</file>

<file path=ppt/tags/tag26.xml><?xml version="1.0" encoding="utf-8"?>
<p:tagLst xmlns:a="http://schemas.openxmlformats.org/drawingml/2006/main" xmlns:r="http://schemas.openxmlformats.org/officeDocument/2006/relationships" xmlns:p="http://schemas.openxmlformats.org/presentationml/2006/main">
  <p:tag name="OUTLINEID" val="186CDECDF8B2478CB8BA4395A4F5423E"/>
</p:tagLst>
</file>

<file path=ppt/tags/tag27.xml><?xml version="1.0" encoding="utf-8"?>
<p:tagLst xmlns:a="http://schemas.openxmlformats.org/drawingml/2006/main" xmlns:r="http://schemas.openxmlformats.org/officeDocument/2006/relationships" xmlns:p="http://schemas.openxmlformats.org/presentationml/2006/main">
  <p:tag name="OUTLINEID" val="D22B8276EE9D45DFA3C96E1E45237B8B"/>
</p:tagLst>
</file>

<file path=ppt/tags/tag28.xml><?xml version="1.0" encoding="utf-8"?>
<p:tagLst xmlns:a="http://schemas.openxmlformats.org/drawingml/2006/main" xmlns:r="http://schemas.openxmlformats.org/officeDocument/2006/relationships" xmlns:p="http://schemas.openxmlformats.org/presentationml/2006/main">
  <p:tag name="OUTLINEID" val="036B991970C64FA9B3BA2F3F1E01C7F5"/>
</p:tagLst>
</file>

<file path=ppt/tags/tag29.xml><?xml version="1.0" encoding="utf-8"?>
<p:tagLst xmlns:a="http://schemas.openxmlformats.org/drawingml/2006/main" xmlns:r="http://schemas.openxmlformats.org/officeDocument/2006/relationships" xmlns:p="http://schemas.openxmlformats.org/presentationml/2006/main">
  <p:tag name="OUTLINEID" val="186CDECDF8B2478CB8BA4395A4F5423E"/>
</p:tagLst>
</file>

<file path=ppt/tags/tag3.xml><?xml version="1.0" encoding="utf-8"?>
<p:tagLst xmlns:a="http://schemas.openxmlformats.org/drawingml/2006/main" xmlns:r="http://schemas.openxmlformats.org/officeDocument/2006/relationships" xmlns:p="http://schemas.openxmlformats.org/presentationml/2006/main">
  <p:tag name="OUTLINEID" val="6D86D247F3B84D5491CF7F429C8EC7AE"/>
</p:tagLst>
</file>

<file path=ppt/tags/tag30.xml><?xml version="1.0" encoding="utf-8"?>
<p:tagLst xmlns:a="http://schemas.openxmlformats.org/drawingml/2006/main" xmlns:r="http://schemas.openxmlformats.org/officeDocument/2006/relationships" xmlns:p="http://schemas.openxmlformats.org/presentationml/2006/main">
  <p:tag name="OUTLINEID" val="D22B8276EE9D45DFA3C96E1E45237B8B"/>
</p:tagLst>
</file>

<file path=ppt/tags/tag31.xml><?xml version="1.0" encoding="utf-8"?>
<p:tagLst xmlns:a="http://schemas.openxmlformats.org/drawingml/2006/main" xmlns:r="http://schemas.openxmlformats.org/officeDocument/2006/relationships" xmlns:p="http://schemas.openxmlformats.org/presentationml/2006/main">
  <p:tag name="OUTLINEID" val="83A7B335578A49CC9C994AE97AB03B1A"/>
</p:tagLst>
</file>

<file path=ppt/tags/tag32.xml><?xml version="1.0" encoding="utf-8"?>
<p:tagLst xmlns:a="http://schemas.openxmlformats.org/drawingml/2006/main" xmlns:r="http://schemas.openxmlformats.org/officeDocument/2006/relationships" xmlns:p="http://schemas.openxmlformats.org/presentationml/2006/main">
  <p:tag name="OUTLINEID" val="07F429E67B80493C804DABB564475CBF"/>
</p:tagLst>
</file>

<file path=ppt/tags/tag33.xml><?xml version="1.0" encoding="utf-8"?>
<p:tagLst xmlns:a="http://schemas.openxmlformats.org/drawingml/2006/main" xmlns:r="http://schemas.openxmlformats.org/officeDocument/2006/relationships" xmlns:p="http://schemas.openxmlformats.org/presentationml/2006/main">
  <p:tag name="OUTLINEID" val="556449FE290B4C8A8E88F97EB144E2B0"/>
</p:tagLst>
</file>

<file path=ppt/tags/tag34.xml><?xml version="1.0" encoding="utf-8"?>
<p:tagLst xmlns:a="http://schemas.openxmlformats.org/drawingml/2006/main" xmlns:r="http://schemas.openxmlformats.org/officeDocument/2006/relationships" xmlns:p="http://schemas.openxmlformats.org/presentationml/2006/main">
  <p:tag name="OUTLINEID" val="036B991970C64FA9B3BA2F3F1E01C7F5"/>
</p:tagLst>
</file>

<file path=ppt/tags/tag35.xml><?xml version="1.0" encoding="utf-8"?>
<p:tagLst xmlns:a="http://schemas.openxmlformats.org/drawingml/2006/main" xmlns:r="http://schemas.openxmlformats.org/officeDocument/2006/relationships" xmlns:p="http://schemas.openxmlformats.org/presentationml/2006/main">
  <p:tag name="OUTLINEID" val="186CDECDF8B2478CB8BA4395A4F5423E"/>
</p:tagLst>
</file>

<file path=ppt/tags/tag36.xml><?xml version="1.0" encoding="utf-8"?>
<p:tagLst xmlns:a="http://schemas.openxmlformats.org/drawingml/2006/main" xmlns:r="http://schemas.openxmlformats.org/officeDocument/2006/relationships" xmlns:p="http://schemas.openxmlformats.org/presentationml/2006/main">
  <p:tag name="OUTLINEID" val="D22B8276EE9D45DFA3C96E1E45237B8B"/>
</p:tagLst>
</file>

<file path=ppt/tags/tag37.xml><?xml version="1.0" encoding="utf-8"?>
<p:tagLst xmlns:a="http://schemas.openxmlformats.org/drawingml/2006/main" xmlns:r="http://schemas.openxmlformats.org/officeDocument/2006/relationships" xmlns:p="http://schemas.openxmlformats.org/presentationml/2006/main">
  <p:tag name="OUTLINEID" val="036B991970C64FA9B3BA2F3F1E01C7F5"/>
</p:tagLst>
</file>

<file path=ppt/tags/tag38.xml><?xml version="1.0" encoding="utf-8"?>
<p:tagLst xmlns:a="http://schemas.openxmlformats.org/drawingml/2006/main" xmlns:r="http://schemas.openxmlformats.org/officeDocument/2006/relationships" xmlns:p="http://schemas.openxmlformats.org/presentationml/2006/main">
  <p:tag name="OUTLINEID" val="186CDECDF8B2478CB8BA4395A4F5423E"/>
</p:tagLst>
</file>

<file path=ppt/tags/tag39.xml><?xml version="1.0" encoding="utf-8"?>
<p:tagLst xmlns:a="http://schemas.openxmlformats.org/drawingml/2006/main" xmlns:r="http://schemas.openxmlformats.org/officeDocument/2006/relationships" xmlns:p="http://schemas.openxmlformats.org/presentationml/2006/main">
  <p:tag name="OUTLINEID" val="D22B8276EE9D45DFA3C96E1E45237B8B"/>
</p:tagLst>
</file>

<file path=ppt/tags/tag4.xml><?xml version="1.0" encoding="utf-8"?>
<p:tagLst xmlns:a="http://schemas.openxmlformats.org/drawingml/2006/main" xmlns:r="http://schemas.openxmlformats.org/officeDocument/2006/relationships" xmlns:p="http://schemas.openxmlformats.org/presentationml/2006/main">
  <p:tag name="OUTLINEID" val="6D86D247F3B84D5491CF7F429C8EC7AE"/>
</p:tagLst>
</file>

<file path=ppt/tags/tag40.xml><?xml version="1.0" encoding="utf-8"?>
<p:tagLst xmlns:a="http://schemas.openxmlformats.org/drawingml/2006/main" xmlns:r="http://schemas.openxmlformats.org/officeDocument/2006/relationships" xmlns:p="http://schemas.openxmlformats.org/presentationml/2006/main">
  <p:tag name="OUTLINEID" val="036B991970C64FA9B3BA2F3F1E01C7F5"/>
</p:tagLst>
</file>

<file path=ppt/tags/tag41.xml><?xml version="1.0" encoding="utf-8"?>
<p:tagLst xmlns:a="http://schemas.openxmlformats.org/drawingml/2006/main" xmlns:r="http://schemas.openxmlformats.org/officeDocument/2006/relationships" xmlns:p="http://schemas.openxmlformats.org/presentationml/2006/main">
  <p:tag name="OUTLINEID" val="186CDECDF8B2478CB8BA4395A4F5423E"/>
</p:tagLst>
</file>

<file path=ppt/tags/tag42.xml><?xml version="1.0" encoding="utf-8"?>
<p:tagLst xmlns:a="http://schemas.openxmlformats.org/drawingml/2006/main" xmlns:r="http://schemas.openxmlformats.org/officeDocument/2006/relationships" xmlns:p="http://schemas.openxmlformats.org/presentationml/2006/main">
  <p:tag name="OUTLINEID" val="D22B8276EE9D45DFA3C96E1E45237B8B"/>
</p:tagLst>
</file>

<file path=ppt/tags/tag43.xml><?xml version="1.0" encoding="utf-8"?>
<p:tagLst xmlns:a="http://schemas.openxmlformats.org/drawingml/2006/main" xmlns:r="http://schemas.openxmlformats.org/officeDocument/2006/relationships" xmlns:p="http://schemas.openxmlformats.org/presentationml/2006/main">
  <p:tag name="OUTLINEID" val="036B991970C64FA9B3BA2F3F1E01C7F5"/>
</p:tagLst>
</file>

<file path=ppt/tags/tag44.xml><?xml version="1.0" encoding="utf-8"?>
<p:tagLst xmlns:a="http://schemas.openxmlformats.org/drawingml/2006/main" xmlns:r="http://schemas.openxmlformats.org/officeDocument/2006/relationships" xmlns:p="http://schemas.openxmlformats.org/presentationml/2006/main">
  <p:tag name="OUTLINEID" val="186CDECDF8B2478CB8BA4395A4F5423E"/>
</p:tagLst>
</file>

<file path=ppt/tags/tag45.xml><?xml version="1.0" encoding="utf-8"?>
<p:tagLst xmlns:a="http://schemas.openxmlformats.org/drawingml/2006/main" xmlns:r="http://schemas.openxmlformats.org/officeDocument/2006/relationships" xmlns:p="http://schemas.openxmlformats.org/presentationml/2006/main">
  <p:tag name="OUTLINEID" val="D22B8276EE9D45DFA3C96E1E45237B8B"/>
</p:tagLst>
</file>

<file path=ppt/tags/tag46.xml><?xml version="1.0" encoding="utf-8"?>
<p:tagLst xmlns:a="http://schemas.openxmlformats.org/drawingml/2006/main" xmlns:r="http://schemas.openxmlformats.org/officeDocument/2006/relationships" xmlns:p="http://schemas.openxmlformats.org/presentationml/2006/main">
  <p:tag name="OUTLINEID" val="036B991970C64FA9B3BA2F3F1E01C7F5"/>
</p:tagLst>
</file>

<file path=ppt/tags/tag47.xml><?xml version="1.0" encoding="utf-8"?>
<p:tagLst xmlns:a="http://schemas.openxmlformats.org/drawingml/2006/main" xmlns:r="http://schemas.openxmlformats.org/officeDocument/2006/relationships" xmlns:p="http://schemas.openxmlformats.org/presentationml/2006/main">
  <p:tag name="OUTLINEID" val="186CDECDF8B2478CB8BA4395A4F5423E"/>
</p:tagLst>
</file>

<file path=ppt/tags/tag48.xml><?xml version="1.0" encoding="utf-8"?>
<p:tagLst xmlns:a="http://schemas.openxmlformats.org/drawingml/2006/main" xmlns:r="http://schemas.openxmlformats.org/officeDocument/2006/relationships" xmlns:p="http://schemas.openxmlformats.org/presentationml/2006/main">
  <p:tag name="OUTLINEID" val="D22B8276EE9D45DFA3C96E1E45237B8B"/>
</p:tagLst>
</file>

<file path=ppt/tags/tag49.xml><?xml version="1.0" encoding="utf-8"?>
<p:tagLst xmlns:a="http://schemas.openxmlformats.org/drawingml/2006/main" xmlns:r="http://schemas.openxmlformats.org/officeDocument/2006/relationships" xmlns:p="http://schemas.openxmlformats.org/presentationml/2006/main">
  <p:tag name="OUTLINEID" val="036B991970C64FA9B3BA2F3F1E01C7F5"/>
</p:tagLst>
</file>

<file path=ppt/tags/tag5.xml><?xml version="1.0" encoding="utf-8"?>
<p:tagLst xmlns:a="http://schemas.openxmlformats.org/drawingml/2006/main" xmlns:r="http://schemas.openxmlformats.org/officeDocument/2006/relationships" xmlns:p="http://schemas.openxmlformats.org/presentationml/2006/main">
  <p:tag name="OUTLINEID" val="6D86D247F3B84D5491CF7F429C8EC7AE"/>
</p:tagLst>
</file>

<file path=ppt/tags/tag50.xml><?xml version="1.0" encoding="utf-8"?>
<p:tagLst xmlns:a="http://schemas.openxmlformats.org/drawingml/2006/main" xmlns:r="http://schemas.openxmlformats.org/officeDocument/2006/relationships" xmlns:p="http://schemas.openxmlformats.org/presentationml/2006/main">
  <p:tag name="OUTLINEID" val="186CDECDF8B2478CB8BA4395A4F5423E"/>
</p:tagLst>
</file>

<file path=ppt/tags/tag51.xml><?xml version="1.0" encoding="utf-8"?>
<p:tagLst xmlns:a="http://schemas.openxmlformats.org/drawingml/2006/main" xmlns:r="http://schemas.openxmlformats.org/officeDocument/2006/relationships" xmlns:p="http://schemas.openxmlformats.org/presentationml/2006/main">
  <p:tag name="OUTLINEID" val="D22B8276EE9D45DFA3C96E1E45237B8B"/>
</p:tagLst>
</file>

<file path=ppt/tags/tag52.xml><?xml version="1.0" encoding="utf-8"?>
<p:tagLst xmlns:a="http://schemas.openxmlformats.org/drawingml/2006/main" xmlns:r="http://schemas.openxmlformats.org/officeDocument/2006/relationships" xmlns:p="http://schemas.openxmlformats.org/presentationml/2006/main">
  <p:tag name="OUTLINEID" val="036B991970C64FA9B3BA2F3F1E01C7F5"/>
</p:tagLst>
</file>

<file path=ppt/tags/tag53.xml><?xml version="1.0" encoding="utf-8"?>
<p:tagLst xmlns:a="http://schemas.openxmlformats.org/drawingml/2006/main" xmlns:r="http://schemas.openxmlformats.org/officeDocument/2006/relationships" xmlns:p="http://schemas.openxmlformats.org/presentationml/2006/main">
  <p:tag name="OUTLINEID" val="186CDECDF8B2478CB8BA4395A4F5423E"/>
</p:tagLst>
</file>

<file path=ppt/tags/tag54.xml><?xml version="1.0" encoding="utf-8"?>
<p:tagLst xmlns:a="http://schemas.openxmlformats.org/drawingml/2006/main" xmlns:r="http://schemas.openxmlformats.org/officeDocument/2006/relationships" xmlns:p="http://schemas.openxmlformats.org/presentationml/2006/main">
  <p:tag name="OUTLINEID" val="D22B8276EE9D45DFA3C96E1E45237B8B"/>
</p:tagLst>
</file>

<file path=ppt/tags/tag55.xml><?xml version="1.0" encoding="utf-8"?>
<p:tagLst xmlns:a="http://schemas.openxmlformats.org/drawingml/2006/main" xmlns:r="http://schemas.openxmlformats.org/officeDocument/2006/relationships" xmlns:p="http://schemas.openxmlformats.org/presentationml/2006/main">
  <p:tag name="OUTLINEID" val="036B991970C64FA9B3BA2F3F1E01C7F5"/>
</p:tagLst>
</file>

<file path=ppt/tags/tag56.xml><?xml version="1.0" encoding="utf-8"?>
<p:tagLst xmlns:a="http://schemas.openxmlformats.org/drawingml/2006/main" xmlns:r="http://schemas.openxmlformats.org/officeDocument/2006/relationships" xmlns:p="http://schemas.openxmlformats.org/presentationml/2006/main">
  <p:tag name="OUTLINEID" val="186CDECDF8B2478CB8BA4395A4F5423E"/>
</p:tagLst>
</file>

<file path=ppt/tags/tag57.xml><?xml version="1.0" encoding="utf-8"?>
<p:tagLst xmlns:a="http://schemas.openxmlformats.org/drawingml/2006/main" xmlns:r="http://schemas.openxmlformats.org/officeDocument/2006/relationships" xmlns:p="http://schemas.openxmlformats.org/presentationml/2006/main">
  <p:tag name="OUTLINEID" val="D22B8276EE9D45DFA3C96E1E45237B8B"/>
</p:tagLst>
</file>

<file path=ppt/tags/tag58.xml><?xml version="1.0" encoding="utf-8"?>
<p:tagLst xmlns:a="http://schemas.openxmlformats.org/drawingml/2006/main" xmlns:r="http://schemas.openxmlformats.org/officeDocument/2006/relationships" xmlns:p="http://schemas.openxmlformats.org/presentationml/2006/main">
  <p:tag name="OUTLINEID" val="036B991970C64FA9B3BA2F3F1E01C7F5"/>
</p:tagLst>
</file>

<file path=ppt/tags/tag59.xml><?xml version="1.0" encoding="utf-8"?>
<p:tagLst xmlns:a="http://schemas.openxmlformats.org/drawingml/2006/main" xmlns:r="http://schemas.openxmlformats.org/officeDocument/2006/relationships" xmlns:p="http://schemas.openxmlformats.org/presentationml/2006/main">
  <p:tag name="OUTLINEID" val="186CDECDF8B2478CB8BA4395A4F5423E"/>
</p:tagLst>
</file>

<file path=ppt/tags/tag6.xml><?xml version="1.0" encoding="utf-8"?>
<p:tagLst xmlns:a="http://schemas.openxmlformats.org/drawingml/2006/main" xmlns:r="http://schemas.openxmlformats.org/officeDocument/2006/relationships" xmlns:p="http://schemas.openxmlformats.org/presentationml/2006/main">
  <p:tag name="OUTLINEID" val="6D86D247F3B84D5491CF7F429C8EC7AE"/>
</p:tagLst>
</file>

<file path=ppt/tags/tag60.xml><?xml version="1.0" encoding="utf-8"?>
<p:tagLst xmlns:a="http://schemas.openxmlformats.org/drawingml/2006/main" xmlns:r="http://schemas.openxmlformats.org/officeDocument/2006/relationships" xmlns:p="http://schemas.openxmlformats.org/presentationml/2006/main">
  <p:tag name="OUTLINEID" val="D22B8276EE9D45DFA3C96E1E45237B8B"/>
</p:tagLst>
</file>

<file path=ppt/tags/tag61.xml><?xml version="1.0" encoding="utf-8"?>
<p:tagLst xmlns:a="http://schemas.openxmlformats.org/drawingml/2006/main" xmlns:r="http://schemas.openxmlformats.org/officeDocument/2006/relationships" xmlns:p="http://schemas.openxmlformats.org/presentationml/2006/main">
  <p:tag name="OUTLINEID" val="83A7B335578A49CC9C994AE97AB03B1A"/>
</p:tagLst>
</file>

<file path=ppt/tags/tag62.xml><?xml version="1.0" encoding="utf-8"?>
<p:tagLst xmlns:a="http://schemas.openxmlformats.org/drawingml/2006/main" xmlns:r="http://schemas.openxmlformats.org/officeDocument/2006/relationships" xmlns:p="http://schemas.openxmlformats.org/presentationml/2006/main">
  <p:tag name="OUTLINEID" val="07F429E67B80493C804DABB564475CBF"/>
</p:tagLst>
</file>

<file path=ppt/tags/tag63.xml><?xml version="1.0" encoding="utf-8"?>
<p:tagLst xmlns:a="http://schemas.openxmlformats.org/drawingml/2006/main" xmlns:r="http://schemas.openxmlformats.org/officeDocument/2006/relationships" xmlns:p="http://schemas.openxmlformats.org/presentationml/2006/main">
  <p:tag name="OUTLINEID" val="556449FE290B4C8A8E88F97EB144E2B0"/>
</p:tagLst>
</file>

<file path=ppt/tags/tag64.xml><?xml version="1.0" encoding="utf-8"?>
<p:tagLst xmlns:a="http://schemas.openxmlformats.org/drawingml/2006/main" xmlns:r="http://schemas.openxmlformats.org/officeDocument/2006/relationships" xmlns:p="http://schemas.openxmlformats.org/presentationml/2006/main">
  <p:tag name="OUTLINEID" val="83A7B335578A49CC9C994AE97AB03B1A"/>
</p:tagLst>
</file>

<file path=ppt/tags/tag65.xml><?xml version="1.0" encoding="utf-8"?>
<p:tagLst xmlns:a="http://schemas.openxmlformats.org/drawingml/2006/main" xmlns:r="http://schemas.openxmlformats.org/officeDocument/2006/relationships" xmlns:p="http://schemas.openxmlformats.org/presentationml/2006/main">
  <p:tag name="OUTLINEID" val="07F429E67B80493C804DABB564475CBF"/>
</p:tagLst>
</file>

<file path=ppt/tags/tag66.xml><?xml version="1.0" encoding="utf-8"?>
<p:tagLst xmlns:a="http://schemas.openxmlformats.org/drawingml/2006/main" xmlns:r="http://schemas.openxmlformats.org/officeDocument/2006/relationships" xmlns:p="http://schemas.openxmlformats.org/presentationml/2006/main">
  <p:tag name="OUTLINEID" val="556449FE290B4C8A8E88F97EB144E2B0"/>
</p:tagLst>
</file>

<file path=ppt/tags/tag67.xml><?xml version="1.0" encoding="utf-8"?>
<p:tagLst xmlns:a="http://schemas.openxmlformats.org/drawingml/2006/main" xmlns:r="http://schemas.openxmlformats.org/officeDocument/2006/relationships" xmlns:p="http://schemas.openxmlformats.org/presentationml/2006/main">
  <p:tag name="OUTLINEID" val="83A7B335578A49CC9C994AE97AB03B1A"/>
</p:tagLst>
</file>

<file path=ppt/tags/tag68.xml><?xml version="1.0" encoding="utf-8"?>
<p:tagLst xmlns:a="http://schemas.openxmlformats.org/drawingml/2006/main" xmlns:r="http://schemas.openxmlformats.org/officeDocument/2006/relationships" xmlns:p="http://schemas.openxmlformats.org/presentationml/2006/main">
  <p:tag name="OUTLINEID" val="07F429E67B80493C804DABB564475CBF"/>
</p:tagLst>
</file>

<file path=ppt/tags/tag69.xml><?xml version="1.0" encoding="utf-8"?>
<p:tagLst xmlns:a="http://schemas.openxmlformats.org/drawingml/2006/main" xmlns:r="http://schemas.openxmlformats.org/officeDocument/2006/relationships" xmlns:p="http://schemas.openxmlformats.org/presentationml/2006/main">
  <p:tag name="OUTLINEID" val="556449FE290B4C8A8E88F97EB144E2B0"/>
</p:tagLst>
</file>

<file path=ppt/tags/tag7.xml><?xml version="1.0" encoding="utf-8"?>
<p:tagLst xmlns:a="http://schemas.openxmlformats.org/drawingml/2006/main" xmlns:r="http://schemas.openxmlformats.org/officeDocument/2006/relationships" xmlns:p="http://schemas.openxmlformats.org/presentationml/2006/main">
  <p:tag name="OUTLINEID" val="6D86D247F3B84D5491CF7F429C8EC7AE"/>
</p:tagLst>
</file>

<file path=ppt/tags/tag70.xml><?xml version="1.0" encoding="utf-8"?>
<p:tagLst xmlns:a="http://schemas.openxmlformats.org/drawingml/2006/main" xmlns:r="http://schemas.openxmlformats.org/officeDocument/2006/relationships" xmlns:p="http://schemas.openxmlformats.org/presentationml/2006/main">
  <p:tag name="OUTLINEID" val="83A7B335578A49CC9C994AE97AB03B1A"/>
</p:tagLst>
</file>

<file path=ppt/tags/tag71.xml><?xml version="1.0" encoding="utf-8"?>
<p:tagLst xmlns:a="http://schemas.openxmlformats.org/drawingml/2006/main" xmlns:r="http://schemas.openxmlformats.org/officeDocument/2006/relationships" xmlns:p="http://schemas.openxmlformats.org/presentationml/2006/main">
  <p:tag name="OUTLINEID" val="07F429E67B80493C804DABB564475CBF"/>
</p:tagLst>
</file>

<file path=ppt/tags/tag72.xml><?xml version="1.0" encoding="utf-8"?>
<p:tagLst xmlns:a="http://schemas.openxmlformats.org/drawingml/2006/main" xmlns:r="http://schemas.openxmlformats.org/officeDocument/2006/relationships" xmlns:p="http://schemas.openxmlformats.org/presentationml/2006/main">
  <p:tag name="OUTLINEID" val="556449FE290B4C8A8E88F97EB144E2B0"/>
</p:tagLst>
</file>

<file path=ppt/tags/tag73.xml><?xml version="1.0" encoding="utf-8"?>
<p:tagLst xmlns:a="http://schemas.openxmlformats.org/drawingml/2006/main" xmlns:r="http://schemas.openxmlformats.org/officeDocument/2006/relationships" xmlns:p="http://schemas.openxmlformats.org/presentationml/2006/main">
  <p:tag name="OUTLINEID" val="83A7B335578A49CC9C994AE97AB03B1A"/>
</p:tagLst>
</file>

<file path=ppt/tags/tag74.xml><?xml version="1.0" encoding="utf-8"?>
<p:tagLst xmlns:a="http://schemas.openxmlformats.org/drawingml/2006/main" xmlns:r="http://schemas.openxmlformats.org/officeDocument/2006/relationships" xmlns:p="http://schemas.openxmlformats.org/presentationml/2006/main">
  <p:tag name="OUTLINEID" val="07F429E67B80493C804DABB564475CBF"/>
</p:tagLst>
</file>

<file path=ppt/tags/tag75.xml><?xml version="1.0" encoding="utf-8"?>
<p:tagLst xmlns:a="http://schemas.openxmlformats.org/drawingml/2006/main" xmlns:r="http://schemas.openxmlformats.org/officeDocument/2006/relationships" xmlns:p="http://schemas.openxmlformats.org/presentationml/2006/main">
  <p:tag name="OUTLINEID" val="556449FE290B4C8A8E88F97EB144E2B0"/>
</p:tagLst>
</file>

<file path=ppt/tags/tag76.xml><?xml version="1.0" encoding="utf-8"?>
<p:tagLst xmlns:a="http://schemas.openxmlformats.org/drawingml/2006/main" xmlns:r="http://schemas.openxmlformats.org/officeDocument/2006/relationships" xmlns:p="http://schemas.openxmlformats.org/presentationml/2006/main">
  <p:tag name="OUTLINEID" val="83A7B335578A49CC9C994AE97AB03B1A"/>
</p:tagLst>
</file>

<file path=ppt/tags/tag77.xml><?xml version="1.0" encoding="utf-8"?>
<p:tagLst xmlns:a="http://schemas.openxmlformats.org/drawingml/2006/main" xmlns:r="http://schemas.openxmlformats.org/officeDocument/2006/relationships" xmlns:p="http://schemas.openxmlformats.org/presentationml/2006/main">
  <p:tag name="OUTLINEID" val="07F429E67B80493C804DABB564475CBF"/>
</p:tagLst>
</file>

<file path=ppt/tags/tag78.xml><?xml version="1.0" encoding="utf-8"?>
<p:tagLst xmlns:a="http://schemas.openxmlformats.org/drawingml/2006/main" xmlns:r="http://schemas.openxmlformats.org/officeDocument/2006/relationships" xmlns:p="http://schemas.openxmlformats.org/presentationml/2006/main">
  <p:tag name="OUTLINEID" val="556449FE290B4C8A8E88F97EB144E2B0"/>
</p:tagLst>
</file>

<file path=ppt/tags/tag79.xml><?xml version="1.0" encoding="utf-8"?>
<p:tagLst xmlns:a="http://schemas.openxmlformats.org/drawingml/2006/main" xmlns:r="http://schemas.openxmlformats.org/officeDocument/2006/relationships" xmlns:p="http://schemas.openxmlformats.org/presentationml/2006/main">
  <p:tag name="OUTLINEID" val="83A7B335578A49CC9C994AE97AB03B1A"/>
</p:tagLst>
</file>

<file path=ppt/tags/tag8.xml><?xml version="1.0" encoding="utf-8"?>
<p:tagLst xmlns:a="http://schemas.openxmlformats.org/drawingml/2006/main" xmlns:r="http://schemas.openxmlformats.org/officeDocument/2006/relationships" xmlns:p="http://schemas.openxmlformats.org/presentationml/2006/main">
  <p:tag name="OUTLINEID" val="6D86D247F3B84D5491CF7F429C8EC7AE"/>
</p:tagLst>
</file>

<file path=ppt/tags/tag80.xml><?xml version="1.0" encoding="utf-8"?>
<p:tagLst xmlns:a="http://schemas.openxmlformats.org/drawingml/2006/main" xmlns:r="http://schemas.openxmlformats.org/officeDocument/2006/relationships" xmlns:p="http://schemas.openxmlformats.org/presentationml/2006/main">
  <p:tag name="OUTLINEID" val="07F429E67B80493C804DABB564475CBF"/>
</p:tagLst>
</file>

<file path=ppt/tags/tag81.xml><?xml version="1.0" encoding="utf-8"?>
<p:tagLst xmlns:a="http://schemas.openxmlformats.org/drawingml/2006/main" xmlns:r="http://schemas.openxmlformats.org/officeDocument/2006/relationships" xmlns:p="http://schemas.openxmlformats.org/presentationml/2006/main">
  <p:tag name="OUTLINEID" val="556449FE290B4C8A8E88F97EB144E2B0"/>
</p:tagLst>
</file>

<file path=ppt/tags/tag82.xml><?xml version="1.0" encoding="utf-8"?>
<p:tagLst xmlns:a="http://schemas.openxmlformats.org/drawingml/2006/main" xmlns:r="http://schemas.openxmlformats.org/officeDocument/2006/relationships" xmlns:p="http://schemas.openxmlformats.org/presentationml/2006/main">
  <p:tag name="OUTLINEID" val="83A7B335578A49CC9C994AE97AB03B1A"/>
</p:tagLst>
</file>

<file path=ppt/tags/tag83.xml><?xml version="1.0" encoding="utf-8"?>
<p:tagLst xmlns:a="http://schemas.openxmlformats.org/drawingml/2006/main" xmlns:r="http://schemas.openxmlformats.org/officeDocument/2006/relationships" xmlns:p="http://schemas.openxmlformats.org/presentationml/2006/main">
  <p:tag name="OUTLINEID" val="07F429E67B80493C804DABB564475CBF"/>
</p:tagLst>
</file>

<file path=ppt/tags/tag84.xml><?xml version="1.0" encoding="utf-8"?>
<p:tagLst xmlns:a="http://schemas.openxmlformats.org/drawingml/2006/main" xmlns:r="http://schemas.openxmlformats.org/officeDocument/2006/relationships" xmlns:p="http://schemas.openxmlformats.org/presentationml/2006/main">
  <p:tag name="OUTLINEID" val="556449FE290B4C8A8E88F97EB144E2B0"/>
</p:tagLst>
</file>

<file path=ppt/tags/tag85.xml><?xml version="1.0" encoding="utf-8"?>
<p:tagLst xmlns:a="http://schemas.openxmlformats.org/drawingml/2006/main" xmlns:r="http://schemas.openxmlformats.org/officeDocument/2006/relationships" xmlns:p="http://schemas.openxmlformats.org/presentationml/2006/main">
  <p:tag name="OUTLINEID" val="83A7B335578A49CC9C994AE97AB03B1A"/>
</p:tagLst>
</file>

<file path=ppt/tags/tag86.xml><?xml version="1.0" encoding="utf-8"?>
<p:tagLst xmlns:a="http://schemas.openxmlformats.org/drawingml/2006/main" xmlns:r="http://schemas.openxmlformats.org/officeDocument/2006/relationships" xmlns:p="http://schemas.openxmlformats.org/presentationml/2006/main">
  <p:tag name="OUTLINEID" val="07F429E67B80493C804DABB564475CBF"/>
</p:tagLst>
</file>

<file path=ppt/tags/tag87.xml><?xml version="1.0" encoding="utf-8"?>
<p:tagLst xmlns:a="http://schemas.openxmlformats.org/drawingml/2006/main" xmlns:r="http://schemas.openxmlformats.org/officeDocument/2006/relationships" xmlns:p="http://schemas.openxmlformats.org/presentationml/2006/main">
  <p:tag name="OUTLINEID" val="556449FE290B4C8A8E88F97EB144E2B0"/>
</p:tagLst>
</file>

<file path=ppt/tags/tag88.xml><?xml version="1.0" encoding="utf-8"?>
<p:tagLst xmlns:a="http://schemas.openxmlformats.org/drawingml/2006/main" xmlns:r="http://schemas.openxmlformats.org/officeDocument/2006/relationships" xmlns:p="http://schemas.openxmlformats.org/presentationml/2006/main">
  <p:tag name="OUTLINEID" val="83A7B335578A49CC9C994AE97AB03B1A"/>
</p:tagLst>
</file>

<file path=ppt/tags/tag89.xml><?xml version="1.0" encoding="utf-8"?>
<p:tagLst xmlns:a="http://schemas.openxmlformats.org/drawingml/2006/main" xmlns:r="http://schemas.openxmlformats.org/officeDocument/2006/relationships" xmlns:p="http://schemas.openxmlformats.org/presentationml/2006/main">
  <p:tag name="OUTLINEID" val="07F429E67B80493C804DABB564475CBF"/>
</p:tagLst>
</file>

<file path=ppt/tags/tag9.xml><?xml version="1.0" encoding="utf-8"?>
<p:tagLst xmlns:a="http://schemas.openxmlformats.org/drawingml/2006/main" xmlns:r="http://schemas.openxmlformats.org/officeDocument/2006/relationships" xmlns:p="http://schemas.openxmlformats.org/presentationml/2006/main">
  <p:tag name="OUTLINEID" val="6D86D247F3B84D5491CF7F429C8EC7AE"/>
</p:tagLst>
</file>

<file path=ppt/tags/tag90.xml><?xml version="1.0" encoding="utf-8"?>
<p:tagLst xmlns:a="http://schemas.openxmlformats.org/drawingml/2006/main" xmlns:r="http://schemas.openxmlformats.org/officeDocument/2006/relationships" xmlns:p="http://schemas.openxmlformats.org/presentationml/2006/main">
  <p:tag name="OUTLINEID" val="556449FE290B4C8A8E88F97EB144E2B0"/>
</p:tagLst>
</file>

<file path=ppt/tags/tag91.xml><?xml version="1.0" encoding="utf-8"?>
<p:tagLst xmlns:a="http://schemas.openxmlformats.org/drawingml/2006/main" xmlns:r="http://schemas.openxmlformats.org/officeDocument/2006/relationships" xmlns:p="http://schemas.openxmlformats.org/presentationml/2006/main">
  <p:tag name="OUTLINEID" val="83A7B335578A49CC9C994AE97AB03B1A"/>
</p:tagLst>
</file>

<file path=ppt/tags/tag92.xml><?xml version="1.0" encoding="utf-8"?>
<p:tagLst xmlns:a="http://schemas.openxmlformats.org/drawingml/2006/main" xmlns:r="http://schemas.openxmlformats.org/officeDocument/2006/relationships" xmlns:p="http://schemas.openxmlformats.org/presentationml/2006/main">
  <p:tag name="OUTLINEID" val="07F429E67B80493C804DABB564475CBF"/>
</p:tagLst>
</file>

<file path=ppt/tags/tag93.xml><?xml version="1.0" encoding="utf-8"?>
<p:tagLst xmlns:a="http://schemas.openxmlformats.org/drawingml/2006/main" xmlns:r="http://schemas.openxmlformats.org/officeDocument/2006/relationships" xmlns:p="http://schemas.openxmlformats.org/presentationml/2006/main">
  <p:tag name="OUTLINEID" val="556449FE290B4C8A8E88F97EB144E2B0"/>
</p:tagLst>
</file>

<file path=ppt/tags/tag94.xml><?xml version="1.0" encoding="utf-8"?>
<p:tagLst xmlns:a="http://schemas.openxmlformats.org/drawingml/2006/main" xmlns:r="http://schemas.openxmlformats.org/officeDocument/2006/relationships" xmlns:p="http://schemas.openxmlformats.org/presentationml/2006/main">
  <p:tag name="OUTLINEID" val="83A7B335578A49CC9C994AE97AB03B1A"/>
</p:tagLst>
</file>

<file path=ppt/tags/tag95.xml><?xml version="1.0" encoding="utf-8"?>
<p:tagLst xmlns:a="http://schemas.openxmlformats.org/drawingml/2006/main" xmlns:r="http://schemas.openxmlformats.org/officeDocument/2006/relationships" xmlns:p="http://schemas.openxmlformats.org/presentationml/2006/main">
  <p:tag name="OUTLINEID" val="07F429E67B80493C804DABB564475CBF"/>
</p:tagLst>
</file>

<file path=ppt/tags/tag96.xml><?xml version="1.0" encoding="utf-8"?>
<p:tagLst xmlns:a="http://schemas.openxmlformats.org/drawingml/2006/main" xmlns:r="http://schemas.openxmlformats.org/officeDocument/2006/relationships" xmlns:p="http://schemas.openxmlformats.org/presentationml/2006/main">
  <p:tag name="OUTLINEID" val="556449FE290B4C8A8E88F97EB144E2B0"/>
</p:tagLst>
</file>

<file path=ppt/tags/tag97.xml><?xml version="1.0" encoding="utf-8"?>
<p:tagLst xmlns:a="http://schemas.openxmlformats.org/drawingml/2006/main" xmlns:r="http://schemas.openxmlformats.org/officeDocument/2006/relationships" xmlns:p="http://schemas.openxmlformats.org/presentationml/2006/main">
  <p:tag name="OUTLINEID" val="036B991970C64FA9B3BA2F3F1E01C7F5"/>
</p:tagLst>
</file>

<file path=ppt/tags/tag98.xml><?xml version="1.0" encoding="utf-8"?>
<p:tagLst xmlns:a="http://schemas.openxmlformats.org/drawingml/2006/main" xmlns:r="http://schemas.openxmlformats.org/officeDocument/2006/relationships" xmlns:p="http://schemas.openxmlformats.org/presentationml/2006/main">
  <p:tag name="OUTLINEID" val="186CDECDF8B2478CB8BA4395A4F5423E"/>
</p:tagLst>
</file>

<file path=ppt/tags/tag99.xml><?xml version="1.0" encoding="utf-8"?>
<p:tagLst xmlns:a="http://schemas.openxmlformats.org/drawingml/2006/main" xmlns:r="http://schemas.openxmlformats.org/officeDocument/2006/relationships" xmlns:p="http://schemas.openxmlformats.org/presentationml/2006/main">
  <p:tag name="OUTLINEID" val="D22B8276EE9D45DFA3C96E1E45237B8B"/>
</p:tagLst>
</file>

<file path=ppt/theme/theme1.xml><?xml version="1.0" encoding="utf-8"?>
<a:theme xmlns:a="http://schemas.openxmlformats.org/drawingml/2006/main" name="Text and Content Slides">
  <a:themeElements>
    <a:clrScheme name="Coral">
      <a:dk1>
        <a:sysClr val="windowText" lastClr="000000"/>
      </a:dk1>
      <a:lt1>
        <a:sysClr val="window" lastClr="FFFFFF"/>
      </a:lt1>
      <a:dk2>
        <a:srgbClr val="FC515B"/>
      </a:dk2>
      <a:lt2>
        <a:srgbClr val="FFFFFF"/>
      </a:lt2>
      <a:accent1>
        <a:srgbClr val="88E5BD"/>
      </a:accent1>
      <a:accent2>
        <a:srgbClr val="53C2E5"/>
      </a:accent2>
      <a:accent3>
        <a:srgbClr val="8996F4"/>
      </a:accent3>
      <a:accent4>
        <a:srgbClr val="EAA4EA"/>
      </a:accent4>
      <a:accent5>
        <a:srgbClr val="FC515B"/>
      </a:accent5>
      <a:accent6>
        <a:srgbClr val="FFFFFF"/>
      </a:accent6>
      <a:hlink>
        <a:srgbClr val="0563C1"/>
      </a:hlink>
      <a:folHlink>
        <a:srgbClr val="954F72"/>
      </a:folHlink>
    </a:clrScheme>
    <a:fontScheme name="Simmons and Simmons font theme">
      <a:majorFont>
        <a:latin typeface="Real Text Medium"/>
        <a:ea typeface=""/>
        <a:cs typeface=""/>
      </a:majorFont>
      <a:minorFont>
        <a:latin typeface="Real Text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tlCol="0" anchor="ctr"/>
      <a:lstStyle>
        <a:defPPr algn="ctr">
          <a:defRPr sz="1600" dirty="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rgbClr val="FC515B"/>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noAutofit/>
      </a:bodyPr>
      <a:lstStyle>
        <a:defPPr algn="l">
          <a:defRPr sz="2400" dirty="0">
            <a:solidFill>
              <a:srgbClr val="303030"/>
            </a:solidFill>
          </a:defRPr>
        </a:defPPr>
      </a:lstStyle>
    </a:txDef>
  </a:objectDefaults>
  <a:extraClrSchemeLst/>
  <a:extLst>
    <a:ext uri="{05A4C25C-085E-4340-85A3-A5531E510DB2}">
      <thm15:themeFamily xmlns:thm15="http://schemas.microsoft.com/office/thememl/2012/main" name="Blank.potx" id="{2183DE5D-5EAC-4123-BE45-274B2BDFA047}" vid="{1B8EA2EB-5690-4571-AD4D-1BCB31CF0B2E}"/>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 No Banner">
  <a:themeElements>
    <a:clrScheme name="Coral">
      <a:dk1>
        <a:sysClr val="windowText" lastClr="000000"/>
      </a:dk1>
      <a:lt1>
        <a:sysClr val="window" lastClr="FFFFFF"/>
      </a:lt1>
      <a:dk2>
        <a:srgbClr val="FC515B"/>
      </a:dk2>
      <a:lt2>
        <a:srgbClr val="FFFFFF"/>
      </a:lt2>
      <a:accent1>
        <a:srgbClr val="88E5BD"/>
      </a:accent1>
      <a:accent2>
        <a:srgbClr val="53C2E5"/>
      </a:accent2>
      <a:accent3>
        <a:srgbClr val="8996F4"/>
      </a:accent3>
      <a:accent4>
        <a:srgbClr val="EAA4EA"/>
      </a:accent4>
      <a:accent5>
        <a:srgbClr val="FC515B"/>
      </a:accent5>
      <a:accent6>
        <a:srgbClr val="FFFFFF"/>
      </a:accent6>
      <a:hlink>
        <a:srgbClr val="0563C1"/>
      </a:hlink>
      <a:folHlink>
        <a:srgbClr val="954F72"/>
      </a:folHlink>
    </a:clrScheme>
    <a:fontScheme name="Simmons and Simmons font theme">
      <a:majorFont>
        <a:latin typeface="Real Text Medium"/>
        <a:ea typeface=""/>
        <a:cs typeface=""/>
      </a:majorFont>
      <a:minorFont>
        <a:latin typeface="Real Text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tlCol="0" anchor="ctr"/>
      <a:lstStyle>
        <a:defPPr algn="ctr">
          <a:defRPr sz="1600" dirty="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rgbClr val="FC515B"/>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noAutofit/>
      </a:bodyPr>
      <a:lstStyle>
        <a:defPPr algn="l">
          <a:defRPr sz="2400" dirty="0">
            <a:solidFill>
              <a:srgbClr val="303030"/>
            </a:solidFill>
          </a:defRPr>
        </a:defPPr>
      </a:lstStyle>
    </a:txDef>
  </a:objectDefaults>
  <a:extraClrSchemeLst/>
  <a:extLst>
    <a:ext uri="{05A4C25C-085E-4340-85A3-A5531E510DB2}">
      <thm15:themeFamily xmlns:thm15="http://schemas.microsoft.com/office/thememl/2012/main" name="Blank.potx" id="{2183DE5D-5EAC-4123-BE45-274B2BDFA047}" vid="{0B347EE6-9D77-4D4F-A86B-E781891D69A5}"/>
    </a:ext>
  </a:extLst>
</a:theme>
</file>

<file path=ppt/theme/theme3.xml><?xml version="1.0" encoding="utf-8"?>
<a:theme xmlns:a="http://schemas.openxmlformats.org/drawingml/2006/main" name="Title and Back Cover Slides">
  <a:themeElements>
    <a:clrScheme name="Coral">
      <a:dk1>
        <a:sysClr val="windowText" lastClr="000000"/>
      </a:dk1>
      <a:lt1>
        <a:sysClr val="window" lastClr="FFFFFF"/>
      </a:lt1>
      <a:dk2>
        <a:srgbClr val="FC515B"/>
      </a:dk2>
      <a:lt2>
        <a:srgbClr val="FFFFFF"/>
      </a:lt2>
      <a:accent1>
        <a:srgbClr val="88E5BD"/>
      </a:accent1>
      <a:accent2>
        <a:srgbClr val="53C2E5"/>
      </a:accent2>
      <a:accent3>
        <a:srgbClr val="8996F4"/>
      </a:accent3>
      <a:accent4>
        <a:srgbClr val="EAA4EA"/>
      </a:accent4>
      <a:accent5>
        <a:srgbClr val="FC515B"/>
      </a:accent5>
      <a:accent6>
        <a:srgbClr val="FFFFFF"/>
      </a:accent6>
      <a:hlink>
        <a:srgbClr val="0563C1"/>
      </a:hlink>
      <a:folHlink>
        <a:srgbClr val="954F72"/>
      </a:folHlink>
    </a:clrScheme>
    <a:fontScheme name="Simmons and Simmons font theme">
      <a:majorFont>
        <a:latin typeface="Real Text Medium"/>
        <a:ea typeface=""/>
        <a:cs typeface=""/>
      </a:majorFont>
      <a:minorFont>
        <a:latin typeface="Real Text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tlCol="0" anchor="ctr"/>
      <a:lstStyle>
        <a:defPPr algn="ctr">
          <a:defRPr sz="1600" dirty="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gn="l">
          <a:defRPr sz="1600" dirty="0"/>
        </a:defPPr>
      </a:lstStyle>
    </a:txDef>
  </a:objectDefaults>
  <a:extraClrSchemeLst/>
  <a:extLst>
    <a:ext uri="{05A4C25C-085E-4340-85A3-A5531E510DB2}">
      <thm15:themeFamily xmlns:thm15="http://schemas.microsoft.com/office/thememl/2012/main" name="Blank.potx" id="{2183DE5D-5EAC-4123-BE45-274B2BDFA047}" vid="{FDF1E099-1A02-4949-BFC1-B0A86987B5DC}"/>
    </a:ext>
  </a:extLst>
</a:theme>
</file>

<file path=ppt/theme/theme4.xml><?xml version="1.0" encoding="utf-8"?>
<a:theme xmlns:a="http://schemas.openxmlformats.org/drawingml/2006/main" name="Divider slides - murmurations">
  <a:themeElements>
    <a:clrScheme name="Coral">
      <a:dk1>
        <a:sysClr val="windowText" lastClr="000000"/>
      </a:dk1>
      <a:lt1>
        <a:sysClr val="window" lastClr="FFFFFF"/>
      </a:lt1>
      <a:dk2>
        <a:srgbClr val="FC515B"/>
      </a:dk2>
      <a:lt2>
        <a:srgbClr val="FFFFFF"/>
      </a:lt2>
      <a:accent1>
        <a:srgbClr val="88E5BD"/>
      </a:accent1>
      <a:accent2>
        <a:srgbClr val="53C2E5"/>
      </a:accent2>
      <a:accent3>
        <a:srgbClr val="8996F4"/>
      </a:accent3>
      <a:accent4>
        <a:srgbClr val="EAA4EA"/>
      </a:accent4>
      <a:accent5>
        <a:srgbClr val="FC515B"/>
      </a:accent5>
      <a:accent6>
        <a:srgbClr val="FFFFFF"/>
      </a:accent6>
      <a:hlink>
        <a:srgbClr val="0563C1"/>
      </a:hlink>
      <a:folHlink>
        <a:srgbClr val="954F72"/>
      </a:folHlink>
    </a:clrScheme>
    <a:fontScheme name="Simmons and Simmons font theme">
      <a:majorFont>
        <a:latin typeface="Real Text Medium"/>
        <a:ea typeface=""/>
        <a:cs typeface=""/>
      </a:majorFont>
      <a:minorFont>
        <a:latin typeface="Real Text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tlCol="0" anchor="ctr"/>
      <a:lstStyle>
        <a:defPPr algn="ctr">
          <a:defRPr sz="1600" dirty="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gn="l">
          <a:defRPr sz="1600" dirty="0"/>
        </a:defPPr>
      </a:lstStyle>
    </a:txDef>
  </a:objectDefaults>
  <a:extraClrSchemeLst/>
  <a:extLst>
    <a:ext uri="{05A4C25C-085E-4340-85A3-A5531E510DB2}">
      <thm15:themeFamily xmlns:thm15="http://schemas.microsoft.com/office/thememl/2012/main" name="Blank.potx" id="{2183DE5D-5EAC-4123-BE45-274B2BDFA047}" vid="{4256D33A-7139-4E23-AD59-44D5EF2C80B9}"/>
    </a:ext>
  </a:extLst>
</a:theme>
</file>

<file path=ppt/theme/theme5.xml><?xml version="1.0" encoding="utf-8"?>
<a:theme xmlns:a="http://schemas.openxmlformats.org/drawingml/2006/main" name="Divider slides - plain">
  <a:themeElements>
    <a:clrScheme name="Coral">
      <a:dk1>
        <a:sysClr val="windowText" lastClr="000000"/>
      </a:dk1>
      <a:lt1>
        <a:sysClr val="window" lastClr="FFFFFF"/>
      </a:lt1>
      <a:dk2>
        <a:srgbClr val="FC515B"/>
      </a:dk2>
      <a:lt2>
        <a:srgbClr val="FFFFFF"/>
      </a:lt2>
      <a:accent1>
        <a:srgbClr val="88E5BD"/>
      </a:accent1>
      <a:accent2>
        <a:srgbClr val="53C2E5"/>
      </a:accent2>
      <a:accent3>
        <a:srgbClr val="8996F4"/>
      </a:accent3>
      <a:accent4>
        <a:srgbClr val="EAA4EA"/>
      </a:accent4>
      <a:accent5>
        <a:srgbClr val="FC515B"/>
      </a:accent5>
      <a:accent6>
        <a:srgbClr val="FFFFFF"/>
      </a:accent6>
      <a:hlink>
        <a:srgbClr val="0563C1"/>
      </a:hlink>
      <a:folHlink>
        <a:srgbClr val="954F72"/>
      </a:folHlink>
    </a:clrScheme>
    <a:fontScheme name="Simmons and Simmons font theme">
      <a:majorFont>
        <a:latin typeface="Real Text Medium"/>
        <a:ea typeface=""/>
        <a:cs typeface=""/>
      </a:majorFont>
      <a:minorFont>
        <a:latin typeface="Real Text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tlCol="0" anchor="ctr"/>
      <a:lstStyle>
        <a:defPPr algn="ctr">
          <a:defRPr sz="1600" dirty="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gn="l">
          <a:defRPr sz="1600" dirty="0"/>
        </a:defPPr>
      </a:lstStyle>
    </a:txDef>
  </a:objectDefaults>
  <a:extraClrSchemeLst/>
  <a:extLst>
    <a:ext uri="{05A4C25C-085E-4340-85A3-A5531E510DB2}">
      <thm15:themeFamily xmlns:thm15="http://schemas.microsoft.com/office/thememl/2012/main" name="Blank.potx" id="{2183DE5D-5EAC-4123-BE45-274B2BDFA047}" vid="{1D0CC26B-4B19-4996-BA2B-E09F5F88C5E4}"/>
    </a:ext>
  </a:extLst>
</a:theme>
</file>

<file path=ppt/theme/theme6.xml><?xml version="1.0" encoding="utf-8"?>
<a:theme xmlns:a="http://schemas.openxmlformats.org/drawingml/2006/main" name="1_Title and Back Cover Slides">
  <a:themeElements>
    <a:clrScheme name="Simmons and Simmons colour theme">
      <a:dk1>
        <a:sysClr val="windowText" lastClr="000000"/>
      </a:dk1>
      <a:lt1>
        <a:sysClr val="window" lastClr="FFFFFF"/>
      </a:lt1>
      <a:dk2>
        <a:srgbClr val="303030"/>
      </a:dk2>
      <a:lt2>
        <a:srgbClr val="FC515B"/>
      </a:lt2>
      <a:accent1>
        <a:srgbClr val="88E5BD"/>
      </a:accent1>
      <a:accent2>
        <a:srgbClr val="53C2E5"/>
      </a:accent2>
      <a:accent3>
        <a:srgbClr val="8996F4"/>
      </a:accent3>
      <a:accent4>
        <a:srgbClr val="EAA4EA"/>
      </a:accent4>
      <a:accent5>
        <a:srgbClr val="5B9BD5"/>
      </a:accent5>
      <a:accent6>
        <a:srgbClr val="70AD47"/>
      </a:accent6>
      <a:hlink>
        <a:srgbClr val="0563C1"/>
      </a:hlink>
      <a:folHlink>
        <a:srgbClr val="954F72"/>
      </a:folHlink>
    </a:clrScheme>
    <a:fontScheme name="Simmons and Simmons font theme">
      <a:majorFont>
        <a:latin typeface="Real Text Medium"/>
        <a:ea typeface=""/>
        <a:cs typeface=""/>
      </a:majorFont>
      <a:minorFont>
        <a:latin typeface="Real Text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tileRect/>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tileRect/>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tileRect/>
        </a:gradFill>
      </a:bgFillStyleLst>
    </a:fmtScheme>
  </a:themeElements>
  <a:objectDefaults>
    <a:spDef>
      <a:spPr>
        <a:solidFill>
          <a:schemeClr val="bg2"/>
        </a:solidFill>
        <a:ln>
          <a:noFill/>
        </a:ln>
      </a:spPr>
      <a:bodyPr rtlCol="0" anchor="ctr"/>
      <a:lstStyle>
        <a:defPPr algn="ctr">
          <a:defRPr sz="1600" dirty="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gn="l">
          <a:defRPr sz="1600" dirty="0"/>
        </a:defPPr>
      </a:lstStyle>
    </a:txDef>
  </a:objectDefaults>
  <a:extraClrSchemeLst/>
</a:theme>
</file>

<file path=ppt/theme/theme7.xml><?xml version="1.0" encoding="utf-8"?>
<a:theme xmlns:a="http://schemas.openxmlformats.org/drawingml/2006/main" name="1_Text and Content Slides">
  <a:themeElements>
    <a:clrScheme name="Simmons">
      <a:dk1>
        <a:srgbClr val="FFFFFF"/>
      </a:dk1>
      <a:lt1>
        <a:srgbClr val="303030"/>
      </a:lt1>
      <a:dk2>
        <a:srgbClr val="FC515B"/>
      </a:dk2>
      <a:lt2>
        <a:srgbClr val="303030"/>
      </a:lt2>
      <a:accent1>
        <a:srgbClr val="88E5BD"/>
      </a:accent1>
      <a:accent2>
        <a:srgbClr val="53C2E5"/>
      </a:accent2>
      <a:accent3>
        <a:srgbClr val="8996F4"/>
      </a:accent3>
      <a:accent4>
        <a:srgbClr val="EAA4EA"/>
      </a:accent4>
      <a:accent5>
        <a:srgbClr val="FC515B"/>
      </a:accent5>
      <a:accent6>
        <a:srgbClr val="303030"/>
      </a:accent6>
      <a:hlink>
        <a:srgbClr val="0563C1"/>
      </a:hlink>
      <a:folHlink>
        <a:srgbClr val="954F72"/>
      </a:folHlink>
    </a:clrScheme>
    <a:fontScheme name="Simmons and Simmons font theme">
      <a:majorFont>
        <a:latin typeface="Real Text Medium"/>
        <a:ea typeface=""/>
        <a:cs typeface=""/>
      </a:majorFont>
      <a:minorFont>
        <a:latin typeface="Real Text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tlCol="0" anchor="ctr"/>
      <a:lstStyle>
        <a:defPPr algn="ctr">
          <a:defRPr sz="1600" dirty="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gn="l">
          <a:defRPr sz="1600" dirty="0"/>
        </a:defPPr>
      </a:lstStyle>
    </a:txDef>
  </a:objectDefaults>
  <a:extraClrSchemeLst/>
  <a:extLst>
    <a:ext uri="{05A4C25C-085E-4340-85A3-A5531E510DB2}">
      <thm15:themeFamily xmlns:thm15="http://schemas.microsoft.com/office/thememl/2012/main" name="Blank.potx" id="{B9B5C235-08B7-4090-97DF-1E4D11FCF818}" vid="{3650AAAF-5411-4117-A04C-733ABD19EE3E}"/>
    </a:ext>
  </a:extLst>
</a:theme>
</file>

<file path=ppt/theme/theme8.xml><?xml version="1.0" encoding="utf-8"?>
<a:theme xmlns:a="http://schemas.openxmlformats.org/drawingml/2006/main" name="2_Title and Back Cover Slides">
  <a:themeElements>
    <a:clrScheme name="Simmons and Simmons colour theme">
      <a:dk1>
        <a:sysClr val="windowText" lastClr="000000"/>
      </a:dk1>
      <a:lt1>
        <a:sysClr val="window" lastClr="FFFFFF"/>
      </a:lt1>
      <a:dk2>
        <a:srgbClr val="303030"/>
      </a:dk2>
      <a:lt2>
        <a:srgbClr val="FC515B"/>
      </a:lt2>
      <a:accent1>
        <a:srgbClr val="88E5BD"/>
      </a:accent1>
      <a:accent2>
        <a:srgbClr val="53C2E5"/>
      </a:accent2>
      <a:accent3>
        <a:srgbClr val="8996F4"/>
      </a:accent3>
      <a:accent4>
        <a:srgbClr val="EAA4EA"/>
      </a:accent4>
      <a:accent5>
        <a:srgbClr val="5B9BD5"/>
      </a:accent5>
      <a:accent6>
        <a:srgbClr val="70AD47"/>
      </a:accent6>
      <a:hlink>
        <a:srgbClr val="0563C1"/>
      </a:hlink>
      <a:folHlink>
        <a:srgbClr val="954F72"/>
      </a:folHlink>
    </a:clrScheme>
    <a:fontScheme name="Simmons and Simmons font theme">
      <a:majorFont>
        <a:latin typeface="Real Text Medium"/>
        <a:ea typeface=""/>
        <a:cs typeface=""/>
      </a:majorFont>
      <a:minorFont>
        <a:latin typeface="Real Text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tlCol="0" anchor="ctr"/>
      <a:lstStyle>
        <a:defPPr algn="ctr">
          <a:defRPr sz="1600" dirty="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gn="l">
          <a:defRPr sz="1600" dirty="0"/>
        </a:defPPr>
      </a:lstStyle>
    </a:txDef>
  </a:objectDefaults>
  <a:extraClrSchemeLst/>
  <a:extLst>
    <a:ext uri="{05A4C25C-085E-4340-85A3-A5531E510DB2}">
      <thm15:themeFamily xmlns:thm15="http://schemas.microsoft.com/office/thememl/2012/main" name="Blank.potx" id="{B9B5C235-08B7-4090-97DF-1E4D11FCF818}" vid="{01DD5A7A-F887-4E99-95B5-691F809222E8}"/>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ap:Properties xmlns:vt="http://schemas.openxmlformats.org/officeDocument/2006/docPropsVTypes" xmlns:ap="http://schemas.openxmlformats.org/officeDocument/2006/extended-properties"/>
</file>

<file path=docProps/core.xml><?xml version="1.0" encoding="utf-8"?>
<coreProperties xmlns:dc="http://purl.org/dc/elements/1.1/" xmlns:dcterms="http://purl.org/dc/terms/" xmlns:xsi="http://www.w3.org/2001/XMLSchema-instance" xmlns="http://schemas.openxmlformats.org/package/2006/metadata/core-properties">
  <lastPrinted>1899-12-31T23:00:00.0000000Z</lastPrinted>
  <dcterms:created xsi:type="dcterms:W3CDTF">2025-06-03T10:03:28.0000000Z</dcterms:created>
  <dcterms:modified xsi:type="dcterms:W3CDTF">2025-06-03T10:03:28.0000000Z</dcterms:modified>
</coreProperties>
</file>

<file path=docProps/custom.xml><?xml version="1.0" encoding="utf-8"?>
<op:Properties xmlns:vt="http://schemas.openxmlformats.org/officeDocument/2006/docPropsVTypes" xmlns:op="http://schemas.openxmlformats.org/officeDocument/2006/custom-properties"/>
</file>